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3"/>
  </p:notesMasterIdLst>
  <p:sldIdLst>
    <p:sldId id="257" r:id="rId4"/>
    <p:sldId id="277" r:id="rId5"/>
    <p:sldId id="278" r:id="rId6"/>
    <p:sldId id="279" r:id="rId7"/>
    <p:sldId id="280" r:id="rId8"/>
    <p:sldId id="2076136779" r:id="rId9"/>
    <p:sldId id="2076136780" r:id="rId10"/>
    <p:sldId id="281" r:id="rId11"/>
    <p:sldId id="282" r:id="rId12"/>
    <p:sldId id="2076136787" r:id="rId13"/>
    <p:sldId id="283" r:id="rId14"/>
    <p:sldId id="284" r:id="rId15"/>
    <p:sldId id="285" r:id="rId16"/>
    <p:sldId id="286" r:id="rId17"/>
    <p:sldId id="287" r:id="rId18"/>
    <p:sldId id="288" r:id="rId19"/>
    <p:sldId id="2076136788" r:id="rId20"/>
    <p:sldId id="2076136789" r:id="rId21"/>
    <p:sldId id="27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6BBF8-32F6-45B2-AA0B-AE62959093A5}" v="21" dt="2020-11-12T19:39:30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4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T. Fritz" userId="8928e2f96ed79d89" providerId="LiveId" clId="{5D66BBF8-32F6-45B2-AA0B-AE62959093A5}"/>
    <pc:docChg chg="undo custSel addSld delSld modSld sldOrd modMainMaster">
      <pc:chgData name="Jeffrey T. Fritz" userId="8928e2f96ed79d89" providerId="LiveId" clId="{5D66BBF8-32F6-45B2-AA0B-AE62959093A5}" dt="2020-11-12T19:39:30.683" v="3009"/>
      <pc:docMkLst>
        <pc:docMk/>
      </pc:docMkLst>
      <pc:sldChg chg="modSp mod">
        <pc:chgData name="Jeffrey T. Fritz" userId="8928e2f96ed79d89" providerId="LiveId" clId="{5D66BBF8-32F6-45B2-AA0B-AE62959093A5}" dt="2020-11-11T23:03:18.898" v="55" actId="1076"/>
        <pc:sldMkLst>
          <pc:docMk/>
          <pc:sldMk cId="3852120625" sldId="257"/>
        </pc:sldMkLst>
        <pc:spChg chg="mod">
          <ac:chgData name="Jeffrey T. Fritz" userId="8928e2f96ed79d89" providerId="LiveId" clId="{5D66BBF8-32F6-45B2-AA0B-AE62959093A5}" dt="2020-11-11T22:59:59.077" v="6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effrey T. Fritz" userId="8928e2f96ed79d89" providerId="LiveId" clId="{5D66BBF8-32F6-45B2-AA0B-AE62959093A5}" dt="2020-11-11T23:01:51.083" v="54" actId="6549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Jeffrey T. Fritz" userId="8928e2f96ed79d89" providerId="LiveId" clId="{5D66BBF8-32F6-45B2-AA0B-AE62959093A5}" dt="2020-11-11T23:03:18.898" v="55" actId="1076"/>
          <ac:picMkLst>
            <pc:docMk/>
            <pc:sldMk cId="3852120625" sldId="257"/>
            <ac:picMk id="8" creationId="{1EB15B65-641B-B747-9ED0-F09D51A384B2}"/>
          </ac:picMkLst>
        </pc:picChg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1281430713" sldId="264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2700942184" sldId="265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714984656" sldId="266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2762594509" sldId="267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1716267179" sldId="268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767973781" sldId="269"/>
        </pc:sldMkLst>
      </pc:sldChg>
      <pc:sldChg chg="addSp modSp mod ord">
        <pc:chgData name="Jeffrey T. Fritz" userId="8928e2f96ed79d89" providerId="LiveId" clId="{5D66BBF8-32F6-45B2-AA0B-AE62959093A5}" dt="2020-11-12T14:33:58.570" v="2866" actId="6549"/>
        <pc:sldMkLst>
          <pc:docMk/>
          <pc:sldMk cId="1795166905" sldId="270"/>
        </pc:sldMkLst>
        <pc:spChg chg="add mod">
          <ac:chgData name="Jeffrey T. Fritz" userId="8928e2f96ed79d89" providerId="LiveId" clId="{5D66BBF8-32F6-45B2-AA0B-AE62959093A5}" dt="2020-11-12T14:33:58.570" v="2866" actId="6549"/>
          <ac:spMkLst>
            <pc:docMk/>
            <pc:sldMk cId="1795166905" sldId="270"/>
            <ac:spMk id="3" creationId="{8BC50ECF-CD1E-41BF-918A-7029EA38A423}"/>
          </ac:spMkLst>
        </pc:spChg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1552505949" sldId="271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3387637562" sldId="272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2402201920" sldId="273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2191142605" sldId="275"/>
        </pc:sldMkLst>
      </pc:sldChg>
      <pc:sldChg chg="del">
        <pc:chgData name="Jeffrey T. Fritz" userId="8928e2f96ed79d89" providerId="LiveId" clId="{5D66BBF8-32F6-45B2-AA0B-AE62959093A5}" dt="2020-11-12T18:44:16.146" v="3000" actId="47"/>
        <pc:sldMkLst>
          <pc:docMk/>
          <pc:sldMk cId="650461553" sldId="276"/>
        </pc:sldMkLst>
      </pc:sldChg>
      <pc:sldChg chg="addSp modSp new mod modAnim">
        <pc:chgData name="Jeffrey T. Fritz" userId="8928e2f96ed79d89" providerId="LiveId" clId="{5D66BBF8-32F6-45B2-AA0B-AE62959093A5}" dt="2020-11-12T19:38:47.030" v="3001"/>
        <pc:sldMkLst>
          <pc:docMk/>
          <pc:sldMk cId="1051131586" sldId="277"/>
        </pc:sldMkLst>
        <pc:spChg chg="mod">
          <ac:chgData name="Jeffrey T. Fritz" userId="8928e2f96ed79d89" providerId="LiveId" clId="{5D66BBF8-32F6-45B2-AA0B-AE62959093A5}" dt="2020-11-11T23:03:33.617" v="68" actId="20577"/>
          <ac:spMkLst>
            <pc:docMk/>
            <pc:sldMk cId="1051131586" sldId="277"/>
            <ac:spMk id="2" creationId="{CB6F1E07-BB58-4D03-9C20-C4C01A9CCA4D}"/>
          </ac:spMkLst>
        </pc:spChg>
        <pc:spChg chg="mod">
          <ac:chgData name="Jeffrey T. Fritz" userId="8928e2f96ed79d89" providerId="LiveId" clId="{5D66BBF8-32F6-45B2-AA0B-AE62959093A5}" dt="2020-11-11T23:16:47.218" v="367" actId="20577"/>
          <ac:spMkLst>
            <pc:docMk/>
            <pc:sldMk cId="1051131586" sldId="277"/>
            <ac:spMk id="3" creationId="{718BE5AB-8A71-4C3F-A12F-3048F53B7F4F}"/>
          </ac:spMkLst>
        </pc:spChg>
        <pc:spChg chg="add mod">
          <ac:chgData name="Jeffrey T. Fritz" userId="8928e2f96ed79d89" providerId="LiveId" clId="{5D66BBF8-32F6-45B2-AA0B-AE62959093A5}" dt="2020-11-12T13:50:40.065" v="1729"/>
          <ac:spMkLst>
            <pc:docMk/>
            <pc:sldMk cId="1051131586" sldId="277"/>
            <ac:spMk id="4" creationId="{EC8FFDAD-2F00-482D-8649-447619755935}"/>
          </ac:spMkLst>
        </pc:spChg>
        <pc:spChg chg="add mod">
          <ac:chgData name="Jeffrey T. Fritz" userId="8928e2f96ed79d89" providerId="LiveId" clId="{5D66BBF8-32F6-45B2-AA0B-AE62959093A5}" dt="2020-11-12T13:50:40.065" v="1729"/>
          <ac:spMkLst>
            <pc:docMk/>
            <pc:sldMk cId="1051131586" sldId="277"/>
            <ac:spMk id="5" creationId="{45386ADB-3899-4108-9DD4-0E5B60213F9E}"/>
          </ac:spMkLst>
        </pc:spChg>
      </pc:sldChg>
      <pc:sldChg chg="addSp modSp new mod modAnim">
        <pc:chgData name="Jeffrey T. Fritz" userId="8928e2f96ed79d89" providerId="LiveId" clId="{5D66BBF8-32F6-45B2-AA0B-AE62959093A5}" dt="2020-11-12T19:38:52.486" v="3002"/>
        <pc:sldMkLst>
          <pc:docMk/>
          <pc:sldMk cId="606760913" sldId="278"/>
        </pc:sldMkLst>
        <pc:spChg chg="mod">
          <ac:chgData name="Jeffrey T. Fritz" userId="8928e2f96ed79d89" providerId="LiveId" clId="{5D66BBF8-32F6-45B2-AA0B-AE62959093A5}" dt="2020-11-11T23:21:15.849" v="568" actId="20577"/>
          <ac:spMkLst>
            <pc:docMk/>
            <pc:sldMk cId="606760913" sldId="278"/>
            <ac:spMk id="2" creationId="{EF924ACB-CA61-4F7F-9E74-02E66C741AAC}"/>
          </ac:spMkLst>
        </pc:spChg>
        <pc:spChg chg="mod">
          <ac:chgData name="Jeffrey T. Fritz" userId="8928e2f96ed79d89" providerId="LiveId" clId="{5D66BBF8-32F6-45B2-AA0B-AE62959093A5}" dt="2020-11-11T23:23:34.844" v="986" actId="20577"/>
          <ac:spMkLst>
            <pc:docMk/>
            <pc:sldMk cId="606760913" sldId="278"/>
            <ac:spMk id="3" creationId="{FE551FE4-8AFB-4903-868E-DC721EF4F4BD}"/>
          </ac:spMkLst>
        </pc:spChg>
        <pc:spChg chg="add mod">
          <ac:chgData name="Jeffrey T. Fritz" userId="8928e2f96ed79d89" providerId="LiveId" clId="{5D66BBF8-32F6-45B2-AA0B-AE62959093A5}" dt="2020-11-12T13:50:42.769" v="1730"/>
          <ac:spMkLst>
            <pc:docMk/>
            <pc:sldMk cId="606760913" sldId="278"/>
            <ac:spMk id="4" creationId="{45CF5863-5CC9-4EB1-8D5A-C35BE9BB5859}"/>
          </ac:spMkLst>
        </pc:spChg>
        <pc:spChg chg="add mod">
          <ac:chgData name="Jeffrey T. Fritz" userId="8928e2f96ed79d89" providerId="LiveId" clId="{5D66BBF8-32F6-45B2-AA0B-AE62959093A5}" dt="2020-11-12T13:50:42.769" v="1730"/>
          <ac:spMkLst>
            <pc:docMk/>
            <pc:sldMk cId="606760913" sldId="278"/>
            <ac:spMk id="5" creationId="{118981BA-F0E5-446F-84B5-3E7049471F17}"/>
          </ac:spMkLst>
        </pc:spChg>
      </pc:sldChg>
      <pc:sldChg chg="del">
        <pc:chgData name="Jeffrey T. Fritz" userId="8928e2f96ed79d89" providerId="LiveId" clId="{5D66BBF8-32F6-45B2-AA0B-AE62959093A5}" dt="2020-11-11T23:03:24.765" v="56" actId="47"/>
        <pc:sldMkLst>
          <pc:docMk/>
          <pc:sldMk cId="1303590524" sldId="279"/>
        </pc:sldMkLst>
      </pc:sldChg>
      <pc:sldChg chg="addSp modSp new mod modAnim">
        <pc:chgData name="Jeffrey T. Fritz" userId="8928e2f96ed79d89" providerId="LiveId" clId="{5D66BBF8-32F6-45B2-AA0B-AE62959093A5}" dt="2020-11-12T19:38:55.296" v="3003"/>
        <pc:sldMkLst>
          <pc:docMk/>
          <pc:sldMk cId="2771952130" sldId="279"/>
        </pc:sldMkLst>
        <pc:spChg chg="mod">
          <ac:chgData name="Jeffrey T. Fritz" userId="8928e2f96ed79d89" providerId="LiveId" clId="{5D66BBF8-32F6-45B2-AA0B-AE62959093A5}" dt="2020-11-11T23:24:13.850" v="1094" actId="20577"/>
          <ac:spMkLst>
            <pc:docMk/>
            <pc:sldMk cId="2771952130" sldId="279"/>
            <ac:spMk id="2" creationId="{DF215D26-62C7-42EE-BAA4-58497EB82589}"/>
          </ac:spMkLst>
        </pc:spChg>
        <pc:spChg chg="mod">
          <ac:chgData name="Jeffrey T. Fritz" userId="8928e2f96ed79d89" providerId="LiveId" clId="{5D66BBF8-32F6-45B2-AA0B-AE62959093A5}" dt="2020-11-11T23:24:33.235" v="1171" actId="20577"/>
          <ac:spMkLst>
            <pc:docMk/>
            <pc:sldMk cId="2771952130" sldId="279"/>
            <ac:spMk id="3" creationId="{72BE6383-75D8-4936-A29B-7149025A2726}"/>
          </ac:spMkLst>
        </pc:spChg>
        <pc:spChg chg="add mod">
          <ac:chgData name="Jeffrey T. Fritz" userId="8928e2f96ed79d89" providerId="LiveId" clId="{5D66BBF8-32F6-45B2-AA0B-AE62959093A5}" dt="2020-11-12T13:50:44.325" v="1731"/>
          <ac:spMkLst>
            <pc:docMk/>
            <pc:sldMk cId="2771952130" sldId="279"/>
            <ac:spMk id="4" creationId="{2D9F8D86-260E-47A8-8FDE-9DE4CBF28E0D}"/>
          </ac:spMkLst>
        </pc:spChg>
        <pc:spChg chg="add mod">
          <ac:chgData name="Jeffrey T. Fritz" userId="8928e2f96ed79d89" providerId="LiveId" clId="{5D66BBF8-32F6-45B2-AA0B-AE62959093A5}" dt="2020-11-12T13:50:44.325" v="1731"/>
          <ac:spMkLst>
            <pc:docMk/>
            <pc:sldMk cId="2771952130" sldId="279"/>
            <ac:spMk id="5" creationId="{68778E63-D93A-49EC-A6F5-843FA78A99FC}"/>
          </ac:spMkLst>
        </pc:spChg>
      </pc:sldChg>
      <pc:sldChg chg="addSp modSp new mod modAnim">
        <pc:chgData name="Jeffrey T. Fritz" userId="8928e2f96ed79d89" providerId="LiveId" clId="{5D66BBF8-32F6-45B2-AA0B-AE62959093A5}" dt="2020-11-12T19:39:00.101" v="3004"/>
        <pc:sldMkLst>
          <pc:docMk/>
          <pc:sldMk cId="106974628" sldId="280"/>
        </pc:sldMkLst>
        <pc:spChg chg="mod">
          <ac:chgData name="Jeffrey T. Fritz" userId="8928e2f96ed79d89" providerId="LiveId" clId="{5D66BBF8-32F6-45B2-AA0B-AE62959093A5}" dt="2020-11-11T23:24:40.292" v="1190" actId="20577"/>
          <ac:spMkLst>
            <pc:docMk/>
            <pc:sldMk cId="106974628" sldId="280"/>
            <ac:spMk id="2" creationId="{4D65DEB7-0626-4B2B-B613-C8CCAD32DF2C}"/>
          </ac:spMkLst>
        </pc:spChg>
        <pc:spChg chg="mod">
          <ac:chgData name="Jeffrey T. Fritz" userId="8928e2f96ed79d89" providerId="LiveId" clId="{5D66BBF8-32F6-45B2-AA0B-AE62959093A5}" dt="2020-11-12T13:20:14.299" v="1377" actId="20577"/>
          <ac:spMkLst>
            <pc:docMk/>
            <pc:sldMk cId="106974628" sldId="280"/>
            <ac:spMk id="3" creationId="{774EC66F-B37E-42D1-A611-CB98FEE9770D}"/>
          </ac:spMkLst>
        </pc:spChg>
        <pc:spChg chg="add mod">
          <ac:chgData name="Jeffrey T. Fritz" userId="8928e2f96ed79d89" providerId="LiveId" clId="{5D66BBF8-32F6-45B2-AA0B-AE62959093A5}" dt="2020-11-12T13:50:45.597" v="1732"/>
          <ac:spMkLst>
            <pc:docMk/>
            <pc:sldMk cId="106974628" sldId="280"/>
            <ac:spMk id="4" creationId="{6EBB82C0-D33D-4421-B3B3-26D39A2F4161}"/>
          </ac:spMkLst>
        </pc:spChg>
        <pc:spChg chg="add mod">
          <ac:chgData name="Jeffrey T. Fritz" userId="8928e2f96ed79d89" providerId="LiveId" clId="{5D66BBF8-32F6-45B2-AA0B-AE62959093A5}" dt="2020-11-12T13:50:45.597" v="1732"/>
          <ac:spMkLst>
            <pc:docMk/>
            <pc:sldMk cId="106974628" sldId="280"/>
            <ac:spMk id="5" creationId="{E1773719-C765-4342-8334-02878D7C24E6}"/>
          </ac:spMkLst>
        </pc:spChg>
      </pc:sldChg>
      <pc:sldChg chg="addSp modSp add mod ord">
        <pc:chgData name="Jeffrey T. Fritz" userId="8928e2f96ed79d89" providerId="LiveId" clId="{5D66BBF8-32F6-45B2-AA0B-AE62959093A5}" dt="2020-11-12T13:12:52.044" v="1369" actId="1076"/>
        <pc:sldMkLst>
          <pc:docMk/>
          <pc:sldMk cId="506684066" sldId="281"/>
        </pc:sldMkLst>
        <pc:spChg chg="add mod">
          <ac:chgData name="Jeffrey T. Fritz" userId="8928e2f96ed79d89" providerId="LiveId" clId="{5D66BBF8-32F6-45B2-AA0B-AE62959093A5}" dt="2020-11-12T13:12:52.044" v="1369" actId="1076"/>
          <ac:spMkLst>
            <pc:docMk/>
            <pc:sldMk cId="506684066" sldId="281"/>
            <ac:spMk id="3" creationId="{DCA86356-B35F-40A0-B076-143AF6AEEB41}"/>
          </ac:spMkLst>
        </pc:spChg>
      </pc:sldChg>
      <pc:sldChg chg="addSp modSp new mod modClrScheme modAnim chgLayout">
        <pc:chgData name="Jeffrey T. Fritz" userId="8928e2f96ed79d89" providerId="LiveId" clId="{5D66BBF8-32F6-45B2-AA0B-AE62959093A5}" dt="2020-11-12T13:50:46.907" v="1733"/>
        <pc:sldMkLst>
          <pc:docMk/>
          <pc:sldMk cId="1527660658" sldId="282"/>
        </pc:sldMkLst>
        <pc:spChg chg="add mod">
          <ac:chgData name="Jeffrey T. Fritz" userId="8928e2f96ed79d89" providerId="LiveId" clId="{5D66BBF8-32F6-45B2-AA0B-AE62959093A5}" dt="2020-11-12T13:20:41.791" v="1412" actId="20577"/>
          <ac:spMkLst>
            <pc:docMk/>
            <pc:sldMk cId="1527660658" sldId="282"/>
            <ac:spMk id="2" creationId="{8361E2AA-01CD-4466-B2C0-BF713DE92EBD}"/>
          </ac:spMkLst>
        </pc:spChg>
        <pc:spChg chg="add mod">
          <ac:chgData name="Jeffrey T. Fritz" userId="8928e2f96ed79d89" providerId="LiveId" clId="{5D66BBF8-32F6-45B2-AA0B-AE62959093A5}" dt="2020-11-12T13:21:25.563" v="1565" actId="20577"/>
          <ac:spMkLst>
            <pc:docMk/>
            <pc:sldMk cId="1527660658" sldId="282"/>
            <ac:spMk id="3" creationId="{4BC1B39E-3BAD-4594-BEE5-092F269C8511}"/>
          </ac:spMkLst>
        </pc:spChg>
        <pc:spChg chg="add mod">
          <ac:chgData name="Jeffrey T. Fritz" userId="8928e2f96ed79d89" providerId="LiveId" clId="{5D66BBF8-32F6-45B2-AA0B-AE62959093A5}" dt="2020-11-12T13:50:46.907" v="1733"/>
          <ac:spMkLst>
            <pc:docMk/>
            <pc:sldMk cId="1527660658" sldId="282"/>
            <ac:spMk id="4" creationId="{42698B4F-0A05-4CC5-B246-0C49734372F6}"/>
          </ac:spMkLst>
        </pc:spChg>
        <pc:spChg chg="add mod">
          <ac:chgData name="Jeffrey T. Fritz" userId="8928e2f96ed79d89" providerId="LiveId" clId="{5D66BBF8-32F6-45B2-AA0B-AE62959093A5}" dt="2020-11-12T13:50:46.907" v="1733"/>
          <ac:spMkLst>
            <pc:docMk/>
            <pc:sldMk cId="1527660658" sldId="282"/>
            <ac:spMk id="5" creationId="{FAE2893C-A052-4C77-B5A7-DB587FC80F82}"/>
          </ac:spMkLst>
        </pc:spChg>
      </pc:sldChg>
      <pc:sldChg chg="addSp modSp new mod modAnim">
        <pc:chgData name="Jeffrey T. Fritz" userId="8928e2f96ed79d89" providerId="LiveId" clId="{5D66BBF8-32F6-45B2-AA0B-AE62959093A5}" dt="2020-11-12T19:39:06.963" v="3005"/>
        <pc:sldMkLst>
          <pc:docMk/>
          <pc:sldMk cId="1958165011" sldId="283"/>
        </pc:sldMkLst>
        <pc:spChg chg="mod">
          <ac:chgData name="Jeffrey T. Fritz" userId="8928e2f96ed79d89" providerId="LiveId" clId="{5D66BBF8-32F6-45B2-AA0B-AE62959093A5}" dt="2020-11-12T13:51:10.742" v="1751" actId="20577"/>
          <ac:spMkLst>
            <pc:docMk/>
            <pc:sldMk cId="1958165011" sldId="283"/>
            <ac:spMk id="2" creationId="{9D7AC77F-19E9-4737-AE7D-FCE53922C2E6}"/>
          </ac:spMkLst>
        </pc:spChg>
        <pc:spChg chg="mod">
          <ac:chgData name="Jeffrey T. Fritz" userId="8928e2f96ed79d89" providerId="LiveId" clId="{5D66BBF8-32F6-45B2-AA0B-AE62959093A5}" dt="2020-11-12T13:52:41.656" v="1956" actId="5793"/>
          <ac:spMkLst>
            <pc:docMk/>
            <pc:sldMk cId="1958165011" sldId="283"/>
            <ac:spMk id="3" creationId="{FB0424D8-51E8-4303-94D3-CD036F5B0B44}"/>
          </ac:spMkLst>
        </pc:spChg>
        <pc:spChg chg="add mod">
          <ac:chgData name="Jeffrey T. Fritz" userId="8928e2f96ed79d89" providerId="LiveId" clId="{5D66BBF8-32F6-45B2-AA0B-AE62959093A5}" dt="2020-11-12T13:51:06.297" v="1735"/>
          <ac:spMkLst>
            <pc:docMk/>
            <pc:sldMk cId="1958165011" sldId="283"/>
            <ac:spMk id="4" creationId="{3D63FA13-9F43-4936-BF92-81C36DAAA275}"/>
          </ac:spMkLst>
        </pc:spChg>
        <pc:spChg chg="add mod">
          <ac:chgData name="Jeffrey T. Fritz" userId="8928e2f96ed79d89" providerId="LiveId" clId="{5D66BBF8-32F6-45B2-AA0B-AE62959093A5}" dt="2020-11-12T13:51:06.297" v="1735"/>
          <ac:spMkLst>
            <pc:docMk/>
            <pc:sldMk cId="1958165011" sldId="283"/>
            <ac:spMk id="5" creationId="{38B9B0BB-C194-4141-B846-72C055856CED}"/>
          </ac:spMkLst>
        </pc:spChg>
      </pc:sldChg>
      <pc:sldChg chg="addSp modSp add mod">
        <pc:chgData name="Jeffrey T. Fritz" userId="8928e2f96ed79d89" providerId="LiveId" clId="{5D66BBF8-32F6-45B2-AA0B-AE62959093A5}" dt="2020-11-12T13:53:24.369" v="1992" actId="207"/>
        <pc:sldMkLst>
          <pc:docMk/>
          <pc:sldMk cId="4224469602" sldId="284"/>
        </pc:sldMkLst>
        <pc:spChg chg="add mod">
          <ac:chgData name="Jeffrey T. Fritz" userId="8928e2f96ed79d89" providerId="LiveId" clId="{5D66BBF8-32F6-45B2-AA0B-AE62959093A5}" dt="2020-11-12T13:53:24.369" v="1992" actId="207"/>
          <ac:spMkLst>
            <pc:docMk/>
            <pc:sldMk cId="4224469602" sldId="284"/>
            <ac:spMk id="2" creationId="{EE421D9E-D40B-4524-B466-B1C16151E3A6}"/>
          </ac:spMkLst>
        </pc:spChg>
      </pc:sldChg>
      <pc:sldChg chg="modSp add mod ord modAnim">
        <pc:chgData name="Jeffrey T. Fritz" userId="8928e2f96ed79d89" providerId="LiveId" clId="{5D66BBF8-32F6-45B2-AA0B-AE62959093A5}" dt="2020-11-12T19:39:13.219" v="3006"/>
        <pc:sldMkLst>
          <pc:docMk/>
          <pc:sldMk cId="2852496130" sldId="285"/>
        </pc:sldMkLst>
        <pc:spChg chg="mod">
          <ac:chgData name="Jeffrey T. Fritz" userId="8928e2f96ed79d89" providerId="LiveId" clId="{5D66BBF8-32F6-45B2-AA0B-AE62959093A5}" dt="2020-11-12T13:54:18.807" v="2014" actId="20577"/>
          <ac:spMkLst>
            <pc:docMk/>
            <pc:sldMk cId="2852496130" sldId="285"/>
            <ac:spMk id="2" creationId="{9D7AC77F-19E9-4737-AE7D-FCE53922C2E6}"/>
          </ac:spMkLst>
        </pc:spChg>
        <pc:spChg chg="mod">
          <ac:chgData name="Jeffrey T. Fritz" userId="8928e2f96ed79d89" providerId="LiveId" clId="{5D66BBF8-32F6-45B2-AA0B-AE62959093A5}" dt="2020-11-12T13:57:47.071" v="2088" actId="20577"/>
          <ac:spMkLst>
            <pc:docMk/>
            <pc:sldMk cId="2852496130" sldId="285"/>
            <ac:spMk id="3" creationId="{FB0424D8-51E8-4303-94D3-CD036F5B0B44}"/>
          </ac:spMkLst>
        </pc:spChg>
      </pc:sldChg>
      <pc:sldChg chg="modSp add mod modAnim">
        <pc:chgData name="Jeffrey T. Fritz" userId="8928e2f96ed79d89" providerId="LiveId" clId="{5D66BBF8-32F6-45B2-AA0B-AE62959093A5}" dt="2020-11-12T19:39:18.504" v="3007"/>
        <pc:sldMkLst>
          <pc:docMk/>
          <pc:sldMk cId="3310080395" sldId="286"/>
        </pc:sldMkLst>
        <pc:spChg chg="mod">
          <ac:chgData name="Jeffrey T. Fritz" userId="8928e2f96ed79d89" providerId="LiveId" clId="{5D66BBF8-32F6-45B2-AA0B-AE62959093A5}" dt="2020-11-12T13:59:59.308" v="2114" actId="20577"/>
          <ac:spMkLst>
            <pc:docMk/>
            <pc:sldMk cId="3310080395" sldId="286"/>
            <ac:spMk id="2" creationId="{9D7AC77F-19E9-4737-AE7D-FCE53922C2E6}"/>
          </ac:spMkLst>
        </pc:spChg>
        <pc:spChg chg="mod">
          <ac:chgData name="Jeffrey T. Fritz" userId="8928e2f96ed79d89" providerId="LiveId" clId="{5D66BBF8-32F6-45B2-AA0B-AE62959093A5}" dt="2020-11-12T14:17:25.990" v="2253"/>
          <ac:spMkLst>
            <pc:docMk/>
            <pc:sldMk cId="3310080395" sldId="286"/>
            <ac:spMk id="3" creationId="{FB0424D8-51E8-4303-94D3-CD036F5B0B44}"/>
          </ac:spMkLst>
        </pc:spChg>
      </pc:sldChg>
      <pc:sldChg chg="addSp modSp add mod">
        <pc:chgData name="Jeffrey T. Fritz" userId="8928e2f96ed79d89" providerId="LiveId" clId="{5D66BBF8-32F6-45B2-AA0B-AE62959093A5}" dt="2020-11-12T14:18:10.965" v="2284" actId="20577"/>
        <pc:sldMkLst>
          <pc:docMk/>
          <pc:sldMk cId="2910969216" sldId="287"/>
        </pc:sldMkLst>
        <pc:spChg chg="add mod">
          <ac:chgData name="Jeffrey T. Fritz" userId="8928e2f96ed79d89" providerId="LiveId" clId="{5D66BBF8-32F6-45B2-AA0B-AE62959093A5}" dt="2020-11-12T14:18:10.965" v="2284" actId="20577"/>
          <ac:spMkLst>
            <pc:docMk/>
            <pc:sldMk cId="2910969216" sldId="287"/>
            <ac:spMk id="4" creationId="{DFD8B6A4-2E9E-4D60-8086-DE428F4C4A5B}"/>
          </ac:spMkLst>
        </pc:spChg>
      </pc:sldChg>
      <pc:sldChg chg="modSp add mod ord modAnim">
        <pc:chgData name="Jeffrey T. Fritz" userId="8928e2f96ed79d89" providerId="LiveId" clId="{5D66BBF8-32F6-45B2-AA0B-AE62959093A5}" dt="2020-11-12T19:39:23.904" v="3008"/>
        <pc:sldMkLst>
          <pc:docMk/>
          <pc:sldMk cId="4265555612" sldId="288"/>
        </pc:sldMkLst>
        <pc:spChg chg="mod">
          <ac:chgData name="Jeffrey T. Fritz" userId="8928e2f96ed79d89" providerId="LiveId" clId="{5D66BBF8-32F6-45B2-AA0B-AE62959093A5}" dt="2020-11-12T14:18:24.221" v="2304" actId="20577"/>
          <ac:spMkLst>
            <pc:docMk/>
            <pc:sldMk cId="4265555612" sldId="288"/>
            <ac:spMk id="2" creationId="{9D7AC77F-19E9-4737-AE7D-FCE53922C2E6}"/>
          </ac:spMkLst>
        </pc:spChg>
        <pc:spChg chg="mod">
          <ac:chgData name="Jeffrey T. Fritz" userId="8928e2f96ed79d89" providerId="LiveId" clId="{5D66BBF8-32F6-45B2-AA0B-AE62959093A5}" dt="2020-11-12T14:28:22.246" v="2612" actId="20577"/>
          <ac:spMkLst>
            <pc:docMk/>
            <pc:sldMk cId="4265555612" sldId="288"/>
            <ac:spMk id="3" creationId="{FB0424D8-51E8-4303-94D3-CD036F5B0B44}"/>
          </ac:spMkLst>
        </pc:spChg>
      </pc:sldChg>
      <pc:sldChg chg="add">
        <pc:chgData name="Jeffrey T. Fritz" userId="8928e2f96ed79d89" providerId="LiveId" clId="{5D66BBF8-32F6-45B2-AA0B-AE62959093A5}" dt="2020-11-12T14:20:09.109" v="2375" actId="22"/>
        <pc:sldMkLst>
          <pc:docMk/>
          <pc:sldMk cId="2207746658" sldId="2076136779"/>
        </pc:sldMkLst>
      </pc:sldChg>
      <pc:sldChg chg="modSp add mod">
        <pc:chgData name="Jeffrey T. Fritz" userId="8928e2f96ed79d89" providerId="LiveId" clId="{5D66BBF8-32F6-45B2-AA0B-AE62959093A5}" dt="2020-11-12T14:20:28.633" v="2381" actId="1076"/>
        <pc:sldMkLst>
          <pc:docMk/>
          <pc:sldMk cId="3758083146" sldId="2076136780"/>
        </pc:sldMkLst>
        <pc:spChg chg="mod">
          <ac:chgData name="Jeffrey T. Fritz" userId="8928e2f96ed79d89" providerId="LiveId" clId="{5D66BBF8-32F6-45B2-AA0B-AE62959093A5}" dt="2020-11-12T14:20:28.633" v="2381" actId="1076"/>
          <ac:spMkLst>
            <pc:docMk/>
            <pc:sldMk cId="3758083146" sldId="2076136780"/>
            <ac:spMk id="4" creationId="{B1B7B75F-E0F2-430A-B822-CD6809546602}"/>
          </ac:spMkLst>
        </pc:spChg>
        <pc:spChg chg="mod">
          <ac:chgData name="Jeffrey T. Fritz" userId="8928e2f96ed79d89" providerId="LiveId" clId="{5D66BBF8-32F6-45B2-AA0B-AE62959093A5}" dt="2020-11-12T14:20:28.633" v="2381" actId="1076"/>
          <ac:spMkLst>
            <pc:docMk/>
            <pc:sldMk cId="3758083146" sldId="2076136780"/>
            <ac:spMk id="5" creationId="{F97FC93B-0282-4572-8BE2-456D21418E06}"/>
          </ac:spMkLst>
        </pc:spChg>
        <pc:spChg chg="mod">
          <ac:chgData name="Jeffrey T. Fritz" userId="8928e2f96ed79d89" providerId="LiveId" clId="{5D66BBF8-32F6-45B2-AA0B-AE62959093A5}" dt="2020-11-12T14:20:28.633" v="2381" actId="1076"/>
          <ac:spMkLst>
            <pc:docMk/>
            <pc:sldMk cId="3758083146" sldId="2076136780"/>
            <ac:spMk id="6" creationId="{402584F3-3B5C-49BB-A094-600E339878B0}"/>
          </ac:spMkLst>
        </pc:spChg>
        <pc:spChg chg="mod">
          <ac:chgData name="Jeffrey T. Fritz" userId="8928e2f96ed79d89" providerId="LiveId" clId="{5D66BBF8-32F6-45B2-AA0B-AE62959093A5}" dt="2020-11-12T14:20:28.633" v="2381" actId="1076"/>
          <ac:spMkLst>
            <pc:docMk/>
            <pc:sldMk cId="3758083146" sldId="2076136780"/>
            <ac:spMk id="7" creationId="{5C9C3571-3F63-4D76-89FF-D0BD03D9F6AD}"/>
          </ac:spMkLst>
        </pc:spChg>
      </pc:sldChg>
      <pc:sldChg chg="modSp add mod">
        <pc:chgData name="Jeffrey T. Fritz" userId="8928e2f96ed79d89" providerId="LiveId" clId="{5D66BBF8-32F6-45B2-AA0B-AE62959093A5}" dt="2020-11-12T14:19:46.058" v="2374" actId="403"/>
        <pc:sldMkLst>
          <pc:docMk/>
          <pc:sldMk cId="3782095979" sldId="2076136787"/>
        </pc:sldMkLst>
        <pc:spChg chg="mod">
          <ac:chgData name="Jeffrey T. Fritz" userId="8928e2f96ed79d89" providerId="LiveId" clId="{5D66BBF8-32F6-45B2-AA0B-AE62959093A5}" dt="2020-11-12T14:19:46.058" v="2374" actId="403"/>
          <ac:spMkLst>
            <pc:docMk/>
            <pc:sldMk cId="3782095979" sldId="2076136787"/>
            <ac:spMk id="8" creationId="{5932A5E9-D33B-4B52-8251-B093424688FE}"/>
          </ac:spMkLst>
        </pc:spChg>
        <pc:spChg chg="mod">
          <ac:chgData name="Jeffrey T. Fritz" userId="8928e2f96ed79d89" providerId="LiveId" clId="{5D66BBF8-32F6-45B2-AA0B-AE62959093A5}" dt="2020-11-12T14:19:46.058" v="2374" actId="403"/>
          <ac:spMkLst>
            <pc:docMk/>
            <pc:sldMk cId="3782095979" sldId="2076136787"/>
            <ac:spMk id="9" creationId="{AD23FB97-0B58-4AB9-9518-DC5DB9378ECC}"/>
          </ac:spMkLst>
        </pc:spChg>
      </pc:sldChg>
      <pc:sldChg chg="modSp new mod modAnim">
        <pc:chgData name="Jeffrey T. Fritz" userId="8928e2f96ed79d89" providerId="LiveId" clId="{5D66BBF8-32F6-45B2-AA0B-AE62959093A5}" dt="2020-11-12T19:39:30.683" v="3009"/>
        <pc:sldMkLst>
          <pc:docMk/>
          <pc:sldMk cId="1769661915" sldId="2076136788"/>
        </pc:sldMkLst>
        <pc:spChg chg="mod">
          <ac:chgData name="Jeffrey T. Fritz" userId="8928e2f96ed79d89" providerId="LiveId" clId="{5D66BBF8-32F6-45B2-AA0B-AE62959093A5}" dt="2020-11-12T14:51:58.140" v="2897" actId="20577"/>
          <ac:spMkLst>
            <pc:docMk/>
            <pc:sldMk cId="1769661915" sldId="2076136788"/>
            <ac:spMk id="2" creationId="{B4A51C65-81D2-45C7-B238-5CD50DD65F5C}"/>
          </ac:spMkLst>
        </pc:spChg>
        <pc:spChg chg="mod">
          <ac:chgData name="Jeffrey T. Fritz" userId="8928e2f96ed79d89" providerId="LiveId" clId="{5D66BBF8-32F6-45B2-AA0B-AE62959093A5}" dt="2020-11-12T15:12:19.368" v="2999" actId="27636"/>
          <ac:spMkLst>
            <pc:docMk/>
            <pc:sldMk cId="1769661915" sldId="2076136788"/>
            <ac:spMk id="3" creationId="{F816B1A7-4F2E-4311-9136-C3B6FC1470D3}"/>
          </ac:spMkLst>
        </pc:spChg>
      </pc:sldChg>
      <pc:sldChg chg="addSp modSp add mod">
        <pc:chgData name="Jeffrey T. Fritz" userId="8928e2f96ed79d89" providerId="LiveId" clId="{5D66BBF8-32F6-45B2-AA0B-AE62959093A5}" dt="2020-11-12T14:30:26.693" v="2854" actId="20577"/>
        <pc:sldMkLst>
          <pc:docMk/>
          <pc:sldMk cId="3827738330" sldId="2076136789"/>
        </pc:sldMkLst>
        <pc:spChg chg="add mod">
          <ac:chgData name="Jeffrey T. Fritz" userId="8928e2f96ed79d89" providerId="LiveId" clId="{5D66BBF8-32F6-45B2-AA0B-AE62959093A5}" dt="2020-11-12T14:30:26.693" v="2854" actId="20577"/>
          <ac:spMkLst>
            <pc:docMk/>
            <pc:sldMk cId="3827738330" sldId="2076136789"/>
            <ac:spMk id="2" creationId="{D8E3EEA5-65C2-4BC7-88AF-17D326B61195}"/>
          </ac:spMkLst>
        </pc:spChg>
      </pc:sldChg>
      <pc:sldMasterChg chg="addSp delSp modSp mod modSldLayout">
        <pc:chgData name="Jeffrey T. Fritz" userId="8928e2f96ed79d89" providerId="LiveId" clId="{5D66BBF8-32F6-45B2-AA0B-AE62959093A5}" dt="2020-11-12T13:44:00.808" v="1728" actId="478"/>
        <pc:sldMasterMkLst>
          <pc:docMk/>
          <pc:sldMasterMk cId="2691677774" sldId="2147483688"/>
        </pc:sldMasterMkLst>
        <pc:spChg chg="mod">
          <ac:chgData name="Jeffrey T. Fritz" userId="8928e2f96ed79d89" providerId="LiveId" clId="{5D66BBF8-32F6-45B2-AA0B-AE62959093A5}" dt="2020-11-12T13:23:19.255" v="1654" actId="20577"/>
          <ac:spMkLst>
            <pc:docMk/>
            <pc:sldMasterMk cId="2691677774" sldId="2147483688"/>
            <ac:spMk id="4" creationId="{7F887B45-BF49-1748-9353-271AEFB1E63F}"/>
          </ac:spMkLst>
        </pc:spChg>
        <pc:spChg chg="del">
          <ac:chgData name="Jeffrey T. Fritz" userId="8928e2f96ed79d89" providerId="LiveId" clId="{5D66BBF8-32F6-45B2-AA0B-AE62959093A5}" dt="2020-11-12T13:23:23.059" v="1655" actId="478"/>
          <ac:spMkLst>
            <pc:docMk/>
            <pc:sldMasterMk cId="2691677774" sldId="2147483688"/>
            <ac:spMk id="5" creationId="{6DA36106-03A4-5447-A2D8-4F4318C0F367}"/>
          </ac:spMkLst>
        </pc:spChg>
        <pc:spChg chg="mod">
          <ac:chgData name="Jeffrey T. Fritz" userId="8928e2f96ed79d89" providerId="LiveId" clId="{5D66BBF8-32F6-45B2-AA0B-AE62959093A5}" dt="2020-11-12T13:43:18.795" v="1715" actId="20577"/>
          <ac:spMkLst>
            <pc:docMk/>
            <pc:sldMasterMk cId="2691677774" sldId="2147483688"/>
            <ac:spMk id="6" creationId="{337682CC-4D76-4748-8816-DB7AD4BA3870}"/>
          </ac:spMkLst>
        </pc:spChg>
        <pc:spChg chg="add del">
          <ac:chgData name="Jeffrey T. Fritz" userId="8928e2f96ed79d89" providerId="LiveId" clId="{5D66BBF8-32F6-45B2-AA0B-AE62959093A5}" dt="2020-11-12T13:43:16.291" v="1713"/>
          <ac:spMkLst>
            <pc:docMk/>
            <pc:sldMasterMk cId="2691677774" sldId="2147483688"/>
            <ac:spMk id="7" creationId="{77379B79-BB6D-4E77-AC8F-A72EBB5F5F7A}"/>
          </ac:spMkLst>
        </pc:spChg>
        <pc:sldLayoutChg chg="delSp mod">
          <pc:chgData name="Jeffrey T. Fritz" userId="8928e2f96ed79d89" providerId="LiveId" clId="{5D66BBF8-32F6-45B2-AA0B-AE62959093A5}" dt="2020-11-12T13:43:23.018" v="1716" actId="478"/>
          <pc:sldLayoutMkLst>
            <pc:docMk/>
            <pc:sldMasterMk cId="2691677774" sldId="2147483688"/>
            <pc:sldLayoutMk cId="1418062240" sldId="2147483689"/>
          </pc:sldLayoutMkLst>
          <pc:spChg chg="del">
            <ac:chgData name="Jeffrey T. Fritz" userId="8928e2f96ed79d89" providerId="LiveId" clId="{5D66BBF8-32F6-45B2-AA0B-AE62959093A5}" dt="2020-11-12T13:43:23.018" v="1716" actId="478"/>
            <ac:spMkLst>
              <pc:docMk/>
              <pc:sldMasterMk cId="2691677774" sldId="2147483688"/>
              <pc:sldLayoutMk cId="1418062240" sldId="2147483689"/>
              <ac:spMk id="5" creationId="{830E2CE4-748E-A04B-BB23-47BF9CF92DB4}"/>
            </ac:spMkLst>
          </pc:spChg>
        </pc:sldLayoutChg>
        <pc:sldLayoutChg chg="delSp modSp mod">
          <pc:chgData name="Jeffrey T. Fritz" userId="8928e2f96ed79d89" providerId="LiveId" clId="{5D66BBF8-32F6-45B2-AA0B-AE62959093A5}" dt="2020-11-12T13:22:45.131" v="1640" actId="14100"/>
          <pc:sldLayoutMkLst>
            <pc:docMk/>
            <pc:sldMasterMk cId="2691677774" sldId="2147483688"/>
            <pc:sldLayoutMk cId="739972749" sldId="2147483690"/>
          </pc:sldLayoutMkLst>
          <pc:spChg chg="mod">
            <ac:chgData name="Jeffrey T. Fritz" userId="8928e2f96ed79d89" providerId="LiveId" clId="{5D66BBF8-32F6-45B2-AA0B-AE62959093A5}" dt="2020-11-12T13:22:17.118" v="1579" actId="20577"/>
            <ac:spMkLst>
              <pc:docMk/>
              <pc:sldMasterMk cId="2691677774" sldId="2147483688"/>
              <pc:sldLayoutMk cId="739972749" sldId="2147483690"/>
              <ac:spMk id="4" creationId="{C99FCBBF-D6D0-BC4D-AB0A-B11358ED6DBC}"/>
            </ac:spMkLst>
          </pc:spChg>
          <pc:spChg chg="del">
            <ac:chgData name="Jeffrey T. Fritz" userId="8928e2f96ed79d89" providerId="LiveId" clId="{5D66BBF8-32F6-45B2-AA0B-AE62959093A5}" dt="2020-11-12T13:22:40.692" v="1639" actId="478"/>
            <ac:spMkLst>
              <pc:docMk/>
              <pc:sldMasterMk cId="2691677774" sldId="2147483688"/>
              <pc:sldLayoutMk cId="739972749" sldId="2147483690"/>
              <ac:spMk id="5" creationId="{DE3FDE89-536E-3147-B351-C6AFED60EC04}"/>
            </ac:spMkLst>
          </pc:spChg>
          <pc:spChg chg="mod">
            <ac:chgData name="Jeffrey T. Fritz" userId="8928e2f96ed79d89" providerId="LiveId" clId="{5D66BBF8-32F6-45B2-AA0B-AE62959093A5}" dt="2020-11-12T13:22:45.131" v="1640" actId="14100"/>
            <ac:spMkLst>
              <pc:docMk/>
              <pc:sldMasterMk cId="2691677774" sldId="2147483688"/>
              <pc:sldLayoutMk cId="739972749" sldId="2147483690"/>
              <ac:spMk id="6" creationId="{6D5BF063-6C5B-EA48-8839-3A445E637FA8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31.126" v="1717" actId="478"/>
          <pc:sldLayoutMkLst>
            <pc:docMk/>
            <pc:sldMasterMk cId="2691677774" sldId="2147483688"/>
            <pc:sldLayoutMk cId="395949470" sldId="2147483692"/>
          </pc:sldLayoutMkLst>
          <pc:spChg chg="del">
            <ac:chgData name="Jeffrey T. Fritz" userId="8928e2f96ed79d89" providerId="LiveId" clId="{5D66BBF8-32F6-45B2-AA0B-AE62959093A5}" dt="2020-11-12T13:43:31.126" v="1717" actId="478"/>
            <ac:spMkLst>
              <pc:docMk/>
              <pc:sldMasterMk cId="2691677774" sldId="2147483688"/>
              <pc:sldLayoutMk cId="395949470" sldId="2147483692"/>
              <ac:spMk id="6" creationId="{7392FE18-73E8-D64A-AB50-97C717CC840D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34.522" v="1718" actId="478"/>
          <pc:sldLayoutMkLst>
            <pc:docMk/>
            <pc:sldMasterMk cId="2691677774" sldId="2147483688"/>
            <pc:sldLayoutMk cId="4133544920" sldId="2147483693"/>
          </pc:sldLayoutMkLst>
          <pc:spChg chg="del">
            <ac:chgData name="Jeffrey T. Fritz" userId="8928e2f96ed79d89" providerId="LiveId" clId="{5D66BBF8-32F6-45B2-AA0B-AE62959093A5}" dt="2020-11-12T13:43:34.522" v="1718" actId="478"/>
            <ac:spMkLst>
              <pc:docMk/>
              <pc:sldMasterMk cId="2691677774" sldId="2147483688"/>
              <pc:sldLayoutMk cId="4133544920" sldId="2147483693"/>
              <ac:spMk id="8" creationId="{A8D46DFF-F0FE-C544-BB34-8F3B5EFEAAC1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36.978" v="1719" actId="478"/>
          <pc:sldLayoutMkLst>
            <pc:docMk/>
            <pc:sldMasterMk cId="2691677774" sldId="2147483688"/>
            <pc:sldLayoutMk cId="2682740416" sldId="2147483694"/>
          </pc:sldLayoutMkLst>
          <pc:spChg chg="del">
            <ac:chgData name="Jeffrey T. Fritz" userId="8928e2f96ed79d89" providerId="LiveId" clId="{5D66BBF8-32F6-45B2-AA0B-AE62959093A5}" dt="2020-11-12T13:43:36.978" v="1719" actId="478"/>
            <ac:spMkLst>
              <pc:docMk/>
              <pc:sldMasterMk cId="2691677774" sldId="2147483688"/>
              <pc:sldLayoutMk cId="2682740416" sldId="2147483694"/>
              <ac:spMk id="5" creationId="{DE3FDE89-536E-3147-B351-C6AFED60EC04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39.143" v="1720" actId="478"/>
          <pc:sldLayoutMkLst>
            <pc:docMk/>
            <pc:sldMasterMk cId="2691677774" sldId="2147483688"/>
            <pc:sldLayoutMk cId="2633378535" sldId="2147483695"/>
          </pc:sldLayoutMkLst>
          <pc:spChg chg="del">
            <ac:chgData name="Jeffrey T. Fritz" userId="8928e2f96ed79d89" providerId="LiveId" clId="{5D66BBF8-32F6-45B2-AA0B-AE62959093A5}" dt="2020-11-12T13:43:39.143" v="1720" actId="478"/>
            <ac:spMkLst>
              <pc:docMk/>
              <pc:sldMasterMk cId="2691677774" sldId="2147483688"/>
              <pc:sldLayoutMk cId="2633378535" sldId="2147483695"/>
              <ac:spMk id="4" creationId="{0A51B6B7-52EB-3046-BF6F-023178C75083}"/>
            </ac:spMkLst>
          </pc:spChg>
        </pc:sldLayoutChg>
        <pc:sldLayoutChg chg="delSp mod">
          <pc:chgData name="Jeffrey T. Fritz" userId="8928e2f96ed79d89" providerId="LiveId" clId="{5D66BBF8-32F6-45B2-AA0B-AE62959093A5}" dt="2020-11-12T13:44:00.808" v="1728" actId="478"/>
          <pc:sldLayoutMkLst>
            <pc:docMk/>
            <pc:sldMasterMk cId="2691677774" sldId="2147483688"/>
            <pc:sldLayoutMk cId="1338497860" sldId="2147483696"/>
          </pc:sldLayoutMkLst>
          <pc:spChg chg="del">
            <ac:chgData name="Jeffrey T. Fritz" userId="8928e2f96ed79d89" providerId="LiveId" clId="{5D66BBF8-32F6-45B2-AA0B-AE62959093A5}" dt="2020-11-12T13:44:00.808" v="1728" actId="478"/>
            <ac:spMkLst>
              <pc:docMk/>
              <pc:sldMasterMk cId="2691677774" sldId="2147483688"/>
              <pc:sldLayoutMk cId="1338497860" sldId="2147483696"/>
              <ac:spMk id="4" creationId="{414FEAE8-62E8-DF40-B793-395FF00D70BB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58.119" v="1727" actId="478"/>
          <pc:sldLayoutMkLst>
            <pc:docMk/>
            <pc:sldMasterMk cId="2691677774" sldId="2147483688"/>
            <pc:sldLayoutMk cId="947714470" sldId="2147483697"/>
          </pc:sldLayoutMkLst>
          <pc:spChg chg="del">
            <ac:chgData name="Jeffrey T. Fritz" userId="8928e2f96ed79d89" providerId="LiveId" clId="{5D66BBF8-32F6-45B2-AA0B-AE62959093A5}" dt="2020-11-12T13:43:58.119" v="1727" actId="478"/>
            <ac:spMkLst>
              <pc:docMk/>
              <pc:sldMasterMk cId="2691677774" sldId="2147483688"/>
              <pc:sldLayoutMk cId="947714470" sldId="2147483697"/>
              <ac:spMk id="4" creationId="{ED396361-B795-A142-932A-70BF9F3A542B}"/>
            </ac:spMkLst>
          </pc:spChg>
        </pc:sldLayoutChg>
        <pc:sldLayoutChg chg="addSp delSp mod">
          <pc:chgData name="Jeffrey T. Fritz" userId="8928e2f96ed79d89" providerId="LiveId" clId="{5D66BBF8-32F6-45B2-AA0B-AE62959093A5}" dt="2020-11-12T13:43:55.529" v="1726" actId="478"/>
          <pc:sldLayoutMkLst>
            <pc:docMk/>
            <pc:sldMasterMk cId="2691677774" sldId="2147483688"/>
            <pc:sldLayoutMk cId="3208961420" sldId="2147483698"/>
          </pc:sldLayoutMkLst>
          <pc:spChg chg="del">
            <ac:chgData name="Jeffrey T. Fritz" userId="8928e2f96ed79d89" providerId="LiveId" clId="{5D66BBF8-32F6-45B2-AA0B-AE62959093A5}" dt="2020-11-12T13:43:55.529" v="1726" actId="478"/>
            <ac:spMkLst>
              <pc:docMk/>
              <pc:sldMasterMk cId="2691677774" sldId="2147483688"/>
              <pc:sldLayoutMk cId="3208961420" sldId="2147483698"/>
              <ac:spMk id="4" creationId="{ED396361-B795-A142-932A-70BF9F3A542B}"/>
            </ac:spMkLst>
          </pc:spChg>
          <pc:picChg chg="add del">
            <ac:chgData name="Jeffrey T. Fritz" userId="8928e2f96ed79d89" providerId="LiveId" clId="{5D66BBF8-32F6-45B2-AA0B-AE62959093A5}" dt="2020-11-12T13:43:52.236" v="1725" actId="478"/>
            <ac:picMkLst>
              <pc:docMk/>
              <pc:sldMasterMk cId="2691677774" sldId="2147483688"/>
              <pc:sldLayoutMk cId="3208961420" sldId="2147483698"/>
              <ac:picMk id="22" creationId="{358A6850-D9C4-3746-B59F-1EB779D13AF2}"/>
            </ac:picMkLst>
          </pc:picChg>
        </pc:sldLayoutChg>
        <pc:sldLayoutChg chg="delSp mod">
          <pc:chgData name="Jeffrey T. Fritz" userId="8928e2f96ed79d89" providerId="LiveId" clId="{5D66BBF8-32F6-45B2-AA0B-AE62959093A5}" dt="2020-11-12T13:43:48.335" v="1723" actId="478"/>
          <pc:sldLayoutMkLst>
            <pc:docMk/>
            <pc:sldMasterMk cId="2691677774" sldId="2147483688"/>
            <pc:sldLayoutMk cId="2036092676" sldId="2147483699"/>
          </pc:sldLayoutMkLst>
          <pc:spChg chg="del">
            <ac:chgData name="Jeffrey T. Fritz" userId="8928e2f96ed79d89" providerId="LiveId" clId="{5D66BBF8-32F6-45B2-AA0B-AE62959093A5}" dt="2020-11-12T13:43:48.335" v="1723" actId="478"/>
            <ac:spMkLst>
              <pc:docMk/>
              <pc:sldMasterMk cId="2691677774" sldId="2147483688"/>
              <pc:sldLayoutMk cId="2036092676" sldId="2147483699"/>
              <ac:spMk id="3" creationId="{FDDB610F-7B19-C746-9E0B-2E5B1ECA56B5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45.710" v="1722" actId="478"/>
          <pc:sldLayoutMkLst>
            <pc:docMk/>
            <pc:sldMasterMk cId="2691677774" sldId="2147483688"/>
            <pc:sldLayoutMk cId="3022647690" sldId="2147483700"/>
          </pc:sldLayoutMkLst>
          <pc:spChg chg="del">
            <ac:chgData name="Jeffrey T. Fritz" userId="8928e2f96ed79d89" providerId="LiveId" clId="{5D66BBF8-32F6-45B2-AA0B-AE62959093A5}" dt="2020-11-12T13:43:45.710" v="1722" actId="478"/>
            <ac:spMkLst>
              <pc:docMk/>
              <pc:sldMasterMk cId="2691677774" sldId="2147483688"/>
              <pc:sldLayoutMk cId="3022647690" sldId="2147483700"/>
              <ac:spMk id="6" creationId="{D8F30207-37C8-244F-BB68-9F8052354BA3}"/>
            </ac:spMkLst>
          </pc:spChg>
        </pc:sldLayoutChg>
        <pc:sldLayoutChg chg="delSp mod">
          <pc:chgData name="Jeffrey T. Fritz" userId="8928e2f96ed79d89" providerId="LiveId" clId="{5D66BBF8-32F6-45B2-AA0B-AE62959093A5}" dt="2020-11-12T13:43:43.784" v="1721" actId="478"/>
          <pc:sldLayoutMkLst>
            <pc:docMk/>
            <pc:sldMasterMk cId="2691677774" sldId="2147483688"/>
            <pc:sldLayoutMk cId="1273436932" sldId="2147483701"/>
          </pc:sldLayoutMkLst>
          <pc:spChg chg="del">
            <ac:chgData name="Jeffrey T. Fritz" userId="8928e2f96ed79d89" providerId="LiveId" clId="{5D66BBF8-32F6-45B2-AA0B-AE62959093A5}" dt="2020-11-12T13:43:43.784" v="1721" actId="478"/>
            <ac:spMkLst>
              <pc:docMk/>
              <pc:sldMasterMk cId="2691677774" sldId="2147483688"/>
              <pc:sldLayoutMk cId="1273436932" sldId="2147483701"/>
              <ac:spMk id="6" creationId="{1F1EA932-181E-D243-8AEB-86E683A0CD4F}"/>
            </ac:spMkLst>
          </pc:spChg>
        </pc:sldLayoutChg>
      </pc:sldMasterChg>
    </pc:docChg>
  </pc:docChgLst>
  <pc:docChgLst>
    <pc:chgData name="Jeffrey T. Fritz" userId="8928e2f96ed79d89" providerId="LiveId" clId="{97867169-AB09-4ABF-8195-6AFE09707A18}"/>
    <pc:docChg chg="undo custSel addSld delSld modSld">
      <pc:chgData name="Jeffrey T. Fritz" userId="8928e2f96ed79d89" providerId="LiveId" clId="{97867169-AB09-4ABF-8195-6AFE09707A18}" dt="2020-11-11T13:44:44.006" v="78" actId="6549"/>
      <pc:docMkLst>
        <pc:docMk/>
      </pc:docMkLst>
      <pc:sldChg chg="modSp add del mod">
        <pc:chgData name="Jeffrey T. Fritz" userId="8928e2f96ed79d89" providerId="LiveId" clId="{97867169-AB09-4ABF-8195-6AFE09707A18}" dt="2020-11-11T13:44:44.006" v="78" actId="6549"/>
        <pc:sldMkLst>
          <pc:docMk/>
          <pc:sldMk cId="3852120625" sldId="257"/>
        </pc:sldMkLst>
        <pc:spChg chg="mod">
          <ac:chgData name="Jeffrey T. Fritz" userId="8928e2f96ed79d89" providerId="LiveId" clId="{97867169-AB09-4ABF-8195-6AFE09707A18}" dt="2020-11-11T13:44:42.119" v="77" actId="654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effrey T. Fritz" userId="8928e2f96ed79d89" providerId="LiveId" clId="{97867169-AB09-4ABF-8195-6AFE09707A18}" dt="2020-11-11T13:44:44.006" v="78" actId="6549"/>
          <ac:spMkLst>
            <pc:docMk/>
            <pc:sldMk cId="3852120625" sldId="257"/>
            <ac:spMk id="3" creationId="{0783A175-10B8-0B47-A3ED-FDEB68569CA0}"/>
          </ac:spMkLst>
        </pc:spChg>
      </pc:sldChg>
      <pc:sldChg chg="add del">
        <pc:chgData name="Jeffrey T. Fritz" userId="8928e2f96ed79d89" providerId="LiveId" clId="{97867169-AB09-4ABF-8195-6AFE09707A18}" dt="2020-11-04T19:29:56.852" v="19" actId="47"/>
        <pc:sldMkLst>
          <pc:docMk/>
          <pc:sldMk cId="30016545" sldId="258"/>
        </pc:sldMkLst>
      </pc:sldChg>
      <pc:sldChg chg="del">
        <pc:chgData name="Jeffrey T. Fritz" userId="8928e2f96ed79d89" providerId="LiveId" clId="{97867169-AB09-4ABF-8195-6AFE09707A18}" dt="2020-11-04T19:29:29.675" v="12" actId="47"/>
        <pc:sldMkLst>
          <pc:docMk/>
          <pc:sldMk cId="3351983227" sldId="258"/>
        </pc:sldMkLst>
      </pc:sldChg>
      <pc:sldChg chg="add del">
        <pc:chgData name="Jeffrey T. Fritz" userId="8928e2f96ed79d89" providerId="LiveId" clId="{97867169-AB09-4ABF-8195-6AFE09707A18}" dt="2020-11-11T13:44:36.771" v="76" actId="47"/>
        <pc:sldMkLst>
          <pc:docMk/>
          <pc:sldMk cId="680214093" sldId="259"/>
        </pc:sldMkLst>
      </pc:sldChg>
      <pc:sldChg chg="del">
        <pc:chgData name="Jeffrey T. Fritz" userId="8928e2f96ed79d89" providerId="LiveId" clId="{97867169-AB09-4ABF-8195-6AFE09707A18}" dt="2020-11-04T19:29:29.675" v="12" actId="47"/>
        <pc:sldMkLst>
          <pc:docMk/>
          <pc:sldMk cId="1561872712" sldId="259"/>
        </pc:sldMkLst>
      </pc:sldChg>
      <pc:sldChg chg="addSp delSp modSp del mod">
        <pc:chgData name="Jeffrey T. Fritz" userId="8928e2f96ed79d89" providerId="LiveId" clId="{97867169-AB09-4ABF-8195-6AFE09707A18}" dt="2020-11-11T13:44:36.771" v="76" actId="47"/>
        <pc:sldMkLst>
          <pc:docMk/>
          <pc:sldMk cId="1108877457" sldId="260"/>
        </pc:sldMkLst>
        <pc:spChg chg="mod">
          <ac:chgData name="Jeffrey T. Fritz" userId="8928e2f96ed79d89" providerId="LiveId" clId="{97867169-AB09-4ABF-8195-6AFE09707A18}" dt="2020-11-04T19:29:16.345" v="10" actId="20577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effrey T. Fritz" userId="8928e2f96ed79d89" providerId="LiveId" clId="{97867169-AB09-4ABF-8195-6AFE09707A18}" dt="2020-11-04T19:29:12.636" v="2" actId="478"/>
          <ac:spMkLst>
            <pc:docMk/>
            <pc:sldMk cId="1108877457" sldId="260"/>
            <ac:spMk id="3" creationId="{395CC549-1EA2-8B4A-ADC1-C00428D83849}"/>
          </ac:spMkLst>
        </pc:spChg>
        <pc:spChg chg="add mod">
          <ac:chgData name="Jeffrey T. Fritz" userId="8928e2f96ed79d89" providerId="LiveId" clId="{97867169-AB09-4ABF-8195-6AFE09707A18}" dt="2020-11-04T19:29:17.834" v="11"/>
          <ac:spMkLst>
            <pc:docMk/>
            <pc:sldMk cId="1108877457" sldId="260"/>
            <ac:spMk id="4" creationId="{AF603B87-C4E2-4C9A-895C-1BA97090798D}"/>
          </ac:spMkLst>
        </pc:spChg>
        <pc:spChg chg="add mod">
          <ac:chgData name="Jeffrey T. Fritz" userId="8928e2f96ed79d89" providerId="LiveId" clId="{97867169-AB09-4ABF-8195-6AFE09707A18}" dt="2020-11-04T19:32:10.838" v="63" actId="20577"/>
          <ac:spMkLst>
            <pc:docMk/>
            <pc:sldMk cId="1108877457" sldId="260"/>
            <ac:spMk id="5" creationId="{AD4B2601-71E7-4D35-8319-AFFC4FB407A5}"/>
          </ac:spMkLst>
        </pc:spChg>
        <pc:spChg chg="add mod">
          <ac:chgData name="Jeffrey T. Fritz" userId="8928e2f96ed79d89" providerId="LiveId" clId="{97867169-AB09-4ABF-8195-6AFE09707A18}" dt="2020-11-04T19:29:17.834" v="11"/>
          <ac:spMkLst>
            <pc:docMk/>
            <pc:sldMk cId="1108877457" sldId="260"/>
            <ac:spMk id="7" creationId="{D68D23B8-8293-4546-8472-13C4C91414B4}"/>
          </ac:spMkLst>
        </pc:spChg>
        <pc:picChg chg="add mod">
          <ac:chgData name="Jeffrey T. Fritz" userId="8928e2f96ed79d89" providerId="LiveId" clId="{97867169-AB09-4ABF-8195-6AFE09707A18}" dt="2020-11-04T19:29:17.834" v="11"/>
          <ac:picMkLst>
            <pc:docMk/>
            <pc:sldMk cId="1108877457" sldId="260"/>
            <ac:picMk id="6" creationId="{FB072DF9-31B5-4B84-8572-24AFF0EA4A87}"/>
          </ac:picMkLst>
        </pc:picChg>
      </pc:sldChg>
      <pc:sldChg chg="add del">
        <pc:chgData name="Jeffrey T. Fritz" userId="8928e2f96ed79d89" providerId="LiveId" clId="{97867169-AB09-4ABF-8195-6AFE09707A18}" dt="2020-11-11T13:44:36.771" v="76" actId="47"/>
        <pc:sldMkLst>
          <pc:docMk/>
          <pc:sldMk cId="841448755" sldId="261"/>
        </pc:sldMkLst>
      </pc:sldChg>
      <pc:sldChg chg="del">
        <pc:chgData name="Jeffrey T. Fritz" userId="8928e2f96ed79d89" providerId="LiveId" clId="{97867169-AB09-4ABF-8195-6AFE09707A18}" dt="2020-11-04T19:29:29.675" v="12" actId="47"/>
        <pc:sldMkLst>
          <pc:docMk/>
          <pc:sldMk cId="2668488753" sldId="261"/>
        </pc:sldMkLst>
      </pc:sldChg>
      <pc:sldChg chg="modSp add del mod">
        <pc:chgData name="Jeffrey T. Fritz" userId="8928e2f96ed79d89" providerId="LiveId" clId="{97867169-AB09-4ABF-8195-6AFE09707A18}" dt="2020-11-11T13:44:36.771" v="76" actId="47"/>
        <pc:sldMkLst>
          <pc:docMk/>
          <pc:sldMk cId="2524993776" sldId="262"/>
        </pc:sldMkLst>
        <pc:spChg chg="mod">
          <ac:chgData name="Jeffrey T. Fritz" userId="8928e2f96ed79d89" providerId="LiveId" clId="{97867169-AB09-4ABF-8195-6AFE09707A18}" dt="2020-11-04T19:29:52.955" v="17" actId="27636"/>
          <ac:spMkLst>
            <pc:docMk/>
            <pc:sldMk cId="2524993776" sldId="262"/>
            <ac:spMk id="3" creationId="{C95BDE73-C4E3-4C87-8CF2-E1C674D78F13}"/>
          </ac:spMkLst>
        </pc:spChg>
      </pc:sldChg>
      <pc:sldChg chg="del">
        <pc:chgData name="Jeffrey T. Fritz" userId="8928e2f96ed79d89" providerId="LiveId" clId="{97867169-AB09-4ABF-8195-6AFE09707A18}" dt="2020-11-04T19:29:29.675" v="12" actId="47"/>
        <pc:sldMkLst>
          <pc:docMk/>
          <pc:sldMk cId="4113657981" sldId="262"/>
        </pc:sldMkLst>
      </pc:sldChg>
      <pc:sldChg chg="addSp delSp modSp add del mod">
        <pc:chgData name="Jeffrey T. Fritz" userId="8928e2f96ed79d89" providerId="LiveId" clId="{97867169-AB09-4ABF-8195-6AFE09707A18}" dt="2020-11-11T13:44:36.771" v="76" actId="47"/>
        <pc:sldMkLst>
          <pc:docMk/>
          <pc:sldMk cId="1138217056" sldId="263"/>
        </pc:sldMkLst>
        <pc:spChg chg="del">
          <ac:chgData name="Jeffrey T. Fritz" userId="8928e2f96ed79d89" providerId="LiveId" clId="{97867169-AB09-4ABF-8195-6AFE09707A18}" dt="2020-11-04T19:30:05.991" v="20" actId="478"/>
          <ac:spMkLst>
            <pc:docMk/>
            <pc:sldMk cId="1138217056" sldId="263"/>
            <ac:spMk id="3" creationId="{163FC28D-518A-BF48-8B64-C8BF638EE003}"/>
          </ac:spMkLst>
        </pc:spChg>
        <pc:picChg chg="add mod">
          <ac:chgData name="Jeffrey T. Fritz" userId="8928e2f96ed79d89" providerId="LiveId" clId="{97867169-AB09-4ABF-8195-6AFE09707A18}" dt="2020-11-04T19:31:44.568" v="29" actId="14100"/>
          <ac:picMkLst>
            <pc:docMk/>
            <pc:sldMk cId="1138217056" sldId="263"/>
            <ac:picMk id="3" creationId="{8397246E-7ACF-44C1-9157-C4BDC3C46AFD}"/>
          </ac:picMkLst>
        </pc:picChg>
        <pc:picChg chg="del">
          <ac:chgData name="Jeffrey T. Fritz" userId="8928e2f96ed79d89" providerId="LiveId" clId="{97867169-AB09-4ABF-8195-6AFE09707A18}" dt="2020-11-04T19:30:08.304" v="21" actId="478"/>
          <ac:picMkLst>
            <pc:docMk/>
            <pc:sldMk cId="1138217056" sldId="263"/>
            <ac:picMk id="4" creationId="{92F3B251-7903-A84E-ADBD-87B131AF9AC7}"/>
          </ac:picMkLst>
        </pc:picChg>
        <pc:picChg chg="del mod">
          <ac:chgData name="Jeffrey T. Fritz" userId="8928e2f96ed79d89" providerId="LiveId" clId="{97867169-AB09-4ABF-8195-6AFE09707A18}" dt="2020-11-04T19:31:38.971" v="26" actId="478"/>
          <ac:picMkLst>
            <pc:docMk/>
            <pc:sldMk cId="1138217056" sldId="263"/>
            <ac:picMk id="1026" creationId="{B31BEA6E-3DFC-45B2-A2FB-7297BA7E63E9}"/>
          </ac:picMkLst>
        </pc:picChg>
      </pc:sldChg>
      <pc:sldChg chg="addSp">
        <pc:chgData name="Jeffrey T. Fritz" userId="8928e2f96ed79d89" providerId="LiveId" clId="{97867169-AB09-4ABF-8195-6AFE09707A18}" dt="2020-11-04T19:30:25.248" v="22"/>
        <pc:sldMkLst>
          <pc:docMk/>
          <pc:sldMk cId="3616930183" sldId="263"/>
        </pc:sldMkLst>
        <pc:picChg chg="add">
          <ac:chgData name="Jeffrey T. Fritz" userId="8928e2f96ed79d89" providerId="LiveId" clId="{97867169-AB09-4ABF-8195-6AFE09707A18}" dt="2020-11-04T19:30:25.248" v="22"/>
          <ac:picMkLst>
            <pc:docMk/>
            <pc:sldMk cId="3616930183" sldId="263"/>
            <ac:picMk id="1026" creationId="{B31BEA6E-3DFC-45B2-A2FB-7297BA7E63E9}"/>
          </ac:picMkLst>
        </pc:picChg>
      </pc:sldChg>
      <pc:sldChg chg="new del">
        <pc:chgData name="Jeffrey T. Fritz" userId="8928e2f96ed79d89" providerId="LiveId" clId="{97867169-AB09-4ABF-8195-6AFE09707A18}" dt="2020-11-04T19:29:42.113" v="15" actId="47"/>
        <pc:sldMkLst>
          <pc:docMk/>
          <pc:sldMk cId="43873274" sldId="277"/>
        </pc:sldMkLst>
      </pc:sldChg>
      <pc:sldChg chg="modSp add del mod">
        <pc:chgData name="Jeffrey T. Fritz" userId="8928e2f96ed79d89" providerId="LiveId" clId="{97867169-AB09-4ABF-8195-6AFE09707A18}" dt="2020-11-11T13:44:36.771" v="76" actId="47"/>
        <pc:sldMkLst>
          <pc:docMk/>
          <pc:sldMk cId="4088225982" sldId="277"/>
        </pc:sldMkLst>
        <pc:spChg chg="mod">
          <ac:chgData name="Jeffrey T. Fritz" userId="8928e2f96ed79d89" providerId="LiveId" clId="{97867169-AB09-4ABF-8195-6AFE09707A18}" dt="2020-11-04T19:29:52.999" v="18" actId="27636"/>
          <ac:spMkLst>
            <pc:docMk/>
            <pc:sldMk cId="4088225982" sldId="277"/>
            <ac:spMk id="3" creationId="{03B1F836-0743-4F48-8783-C6D9D7208D0B}"/>
          </ac:spMkLst>
        </pc:spChg>
      </pc:sldChg>
      <pc:sldChg chg="add del">
        <pc:chgData name="Jeffrey T. Fritz" userId="8928e2f96ed79d89" providerId="LiveId" clId="{97867169-AB09-4ABF-8195-6AFE09707A18}" dt="2020-11-11T13:44:36.771" v="76" actId="47"/>
        <pc:sldMkLst>
          <pc:docMk/>
          <pc:sldMk cId="1565408164" sldId="278"/>
        </pc:sldMkLst>
      </pc:sldChg>
      <pc:sldChg chg="new del">
        <pc:chgData name="Jeffrey T. Fritz" userId="8928e2f96ed79d89" providerId="LiveId" clId="{97867169-AB09-4ABF-8195-6AFE09707A18}" dt="2020-11-04T19:29:42.113" v="15" actId="47"/>
        <pc:sldMkLst>
          <pc:docMk/>
          <pc:sldMk cId="4013666842" sldId="278"/>
        </pc:sldMkLst>
      </pc:sldChg>
      <pc:sldChg chg="new del">
        <pc:chgData name="Jeffrey T. Fritz" userId="8928e2f96ed79d89" providerId="LiveId" clId="{97867169-AB09-4ABF-8195-6AFE09707A18}" dt="2020-11-05T23:17:17.834" v="67" actId="47"/>
        <pc:sldMkLst>
          <pc:docMk/>
          <pc:sldMk cId="445962458" sldId="279"/>
        </pc:sldMkLst>
      </pc:sldChg>
      <pc:sldChg chg="addSp delSp modSp add mod">
        <pc:chgData name="Jeffrey T. Fritz" userId="8928e2f96ed79d89" providerId="LiveId" clId="{97867169-AB09-4ABF-8195-6AFE09707A18}" dt="2020-11-05T23:17:55.707" v="75" actId="478"/>
        <pc:sldMkLst>
          <pc:docMk/>
          <pc:sldMk cId="1303590524" sldId="279"/>
        </pc:sldMkLst>
        <pc:spChg chg="del">
          <ac:chgData name="Jeffrey T. Fritz" userId="8928e2f96ed79d89" providerId="LiveId" clId="{97867169-AB09-4ABF-8195-6AFE09707A18}" dt="2020-11-05T23:17:29.949" v="69" actId="478"/>
          <ac:spMkLst>
            <pc:docMk/>
            <pc:sldMk cId="1303590524" sldId="279"/>
            <ac:spMk id="2" creationId="{096FE8AF-C54E-8B47-969A-459B511062AA}"/>
          </ac:spMkLst>
        </pc:spChg>
        <pc:spChg chg="del">
          <ac:chgData name="Jeffrey T. Fritz" userId="8928e2f96ed79d89" providerId="LiveId" clId="{97867169-AB09-4ABF-8195-6AFE09707A18}" dt="2020-11-05T23:17:42.805" v="73" actId="478"/>
          <ac:spMkLst>
            <pc:docMk/>
            <pc:sldMk cId="1303590524" sldId="279"/>
            <ac:spMk id="3" creationId="{0783A175-10B8-0B47-A3ED-FDEB68569CA0}"/>
          </ac:spMkLst>
        </pc:spChg>
        <pc:spChg chg="add del mod">
          <ac:chgData name="Jeffrey T. Fritz" userId="8928e2f96ed79d89" providerId="LiveId" clId="{97867169-AB09-4ABF-8195-6AFE09707A18}" dt="2020-11-05T23:17:55.707" v="75" actId="478"/>
          <ac:spMkLst>
            <pc:docMk/>
            <pc:sldMk cId="1303590524" sldId="279"/>
            <ac:spMk id="5" creationId="{C7E79B01-D201-4D1A-BAFD-28A4126C46CC}"/>
          </ac:spMkLst>
        </pc:spChg>
        <pc:spChg chg="add del mod">
          <ac:chgData name="Jeffrey T. Fritz" userId="8928e2f96ed79d89" providerId="LiveId" clId="{97867169-AB09-4ABF-8195-6AFE09707A18}" dt="2020-11-05T23:17:52.003" v="74" actId="478"/>
          <ac:spMkLst>
            <pc:docMk/>
            <pc:sldMk cId="1303590524" sldId="279"/>
            <ac:spMk id="9" creationId="{3EE494EC-D8EE-41DA-85E3-81F7F6192069}"/>
          </ac:spMkLst>
        </pc:spChg>
        <pc:picChg chg="add del">
          <ac:chgData name="Jeffrey T. Fritz" userId="8928e2f96ed79d89" providerId="LiveId" clId="{97867169-AB09-4ABF-8195-6AFE09707A18}" dt="2020-11-05T23:17:36.152" v="71" actId="478"/>
          <ac:picMkLst>
            <pc:docMk/>
            <pc:sldMk cId="1303590524" sldId="279"/>
            <ac:picMk id="7" creationId="{F81361A8-31D3-8143-8F3F-AC906256F3DE}"/>
          </ac:picMkLst>
        </pc:picChg>
        <pc:picChg chg="del">
          <ac:chgData name="Jeffrey T. Fritz" userId="8928e2f96ed79d89" providerId="LiveId" clId="{97867169-AB09-4ABF-8195-6AFE09707A18}" dt="2020-11-05T23:17:38.833" v="72" actId="478"/>
          <ac:picMkLst>
            <pc:docMk/>
            <pc:sldMk cId="1303590524" sldId="279"/>
            <ac:picMk id="8" creationId="{1EB15B65-641B-B747-9ED0-F09D51A384B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@csharpfritz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13829" y="6356350"/>
            <a:ext cx="5939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zor-ebook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lazorwebformscomponent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110652" y="213092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From Web Forms to Blazor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61979" cy="1500187"/>
          </a:xfrm>
        </p:spPr>
        <p:txBody>
          <a:bodyPr/>
          <a:lstStyle/>
          <a:p>
            <a:r>
              <a:rPr lang="en-US" sz="2400" b="1"/>
              <a:t>Introducing Blazor Web Forms Components</a:t>
            </a:r>
          </a:p>
          <a:p>
            <a:endParaRPr lang="en-US" b="1"/>
          </a:p>
          <a:p>
            <a:pPr algn="r"/>
            <a:r>
              <a:rPr lang="en-US" b="1"/>
              <a:t>Jeffrey T. Fritz -- @csharpfritz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65349-8750-4514-BEC5-B86CAA37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2" y="777240"/>
            <a:ext cx="5669958" cy="608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3ACAF-A788-4A30-9F00-8DB4F719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7239"/>
            <a:ext cx="6024108" cy="6080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2A5E9-D33B-4B52-8251-B093424688FE}"/>
              </a:ext>
            </a:extLst>
          </p:cNvPr>
          <p:cNvSpPr txBox="1"/>
          <p:nvPr/>
        </p:nvSpPr>
        <p:spPr>
          <a:xfrm>
            <a:off x="125730" y="85725"/>
            <a:ext cx="561612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Web 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3FB97-0B58-4AB9-9518-DC5DB9378ECC}"/>
              </a:ext>
            </a:extLst>
          </p:cNvPr>
          <p:cNvSpPr txBox="1"/>
          <p:nvPr/>
        </p:nvSpPr>
        <p:spPr>
          <a:xfrm>
            <a:off x="6096000" y="85725"/>
            <a:ext cx="602410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Blazor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A7540-8F5E-489A-AC55-F4D66CEA4879}"/>
              </a:ext>
            </a:extLst>
          </p:cNvPr>
          <p:cNvSpPr/>
          <p:nvPr/>
        </p:nvSpPr>
        <p:spPr bwMode="auto">
          <a:xfrm>
            <a:off x="9166860" y="1263015"/>
            <a:ext cx="185166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CB32B-9DDD-426F-A040-EB698A872089}"/>
              </a:ext>
            </a:extLst>
          </p:cNvPr>
          <p:cNvSpPr/>
          <p:nvPr/>
        </p:nvSpPr>
        <p:spPr bwMode="auto">
          <a:xfrm>
            <a:off x="8361045" y="2840355"/>
            <a:ext cx="3160395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2B430E-50E0-4EF4-81CC-FF5EBE2D2225}"/>
              </a:ext>
            </a:extLst>
          </p:cNvPr>
          <p:cNvSpPr/>
          <p:nvPr/>
        </p:nvSpPr>
        <p:spPr bwMode="auto">
          <a:xfrm>
            <a:off x="6978015" y="5720715"/>
            <a:ext cx="237744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9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C77F-19E9-4737-AE7D-FCE53922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24D8-51E8-4303-94D3-CD036F5B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bUnit from Egil Hansen – github.com/egil/bunit</a:t>
            </a:r>
          </a:p>
          <a:p>
            <a:endParaRPr lang="en-US"/>
          </a:p>
          <a:p>
            <a:r>
              <a:rPr lang="en-US"/>
              <a:t>Build unit tests to verify the component delivers matching HTML from the original ASP.NET control</a:t>
            </a:r>
          </a:p>
          <a:p>
            <a:endParaRPr lang="en-US"/>
          </a:p>
          <a:p>
            <a:r>
              <a:rPr lang="en-US"/>
              <a:t>More than 230 tests written so far…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FA13-9F43-4936-BF92-81C36DA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B9B0BB-C194-4141-B846-72C0558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195816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421D9E-D40B-4524-B466-B1C16151E3A6}"/>
              </a:ext>
            </a:extLst>
          </p:cNvPr>
          <p:cNvSpPr txBox="1"/>
          <p:nvPr/>
        </p:nvSpPr>
        <p:spPr>
          <a:xfrm>
            <a:off x="4615543" y="1120676"/>
            <a:ext cx="7576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2"/>
                </a:solidFill>
              </a:rPr>
              <a:t>Test Demo:</a:t>
            </a:r>
          </a:p>
          <a:p>
            <a:endParaRPr lang="en-US" sz="3600">
              <a:solidFill>
                <a:schemeClr val="bg2"/>
              </a:solidFill>
            </a:endParaRPr>
          </a:p>
          <a:p>
            <a:r>
              <a:rPr lang="en-US" sz="3600">
                <a:solidFill>
                  <a:schemeClr val="bg2"/>
                </a:solidFill>
              </a:rPr>
              <a:t>Let’s test our components!</a:t>
            </a:r>
          </a:p>
        </p:txBody>
      </p:sp>
    </p:spTree>
    <p:extLst>
      <p:ext uri="{BB962C8B-B14F-4D97-AF65-F5344CB8AC3E}">
        <p14:creationId xmlns:p14="http://schemas.microsoft.com/office/powerpoint/2010/main" val="422446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C77F-19E9-4737-AE7D-FCE53922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24D8-51E8-4303-94D3-CD036F5B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NuGet </a:t>
            </a:r>
          </a:p>
          <a:p>
            <a:endParaRPr lang="en-US"/>
          </a:p>
          <a:p>
            <a:r>
              <a:rPr lang="en-US"/>
              <a:t>dotnet pack</a:t>
            </a:r>
          </a:p>
          <a:p>
            <a:endParaRPr lang="en-US"/>
          </a:p>
          <a:p>
            <a:r>
              <a:rPr lang="en-US"/>
              <a:t>Deployed to NuGet.org</a:t>
            </a:r>
          </a:p>
          <a:p>
            <a:endParaRPr lang="en-US"/>
          </a:p>
          <a:p>
            <a:r>
              <a:rPr lang="en-US"/>
              <a:t>Automated with Azure Pipelines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FA13-9F43-4936-BF92-81C36DA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B9B0BB-C194-4141-B846-72C0558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28524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C77F-19E9-4737-AE7D-FCE53922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24D8-51E8-4303-94D3-CD036F5B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Markdown in docs folder </a:t>
            </a:r>
          </a:p>
          <a:p>
            <a:endParaRPr lang="en-US"/>
          </a:p>
          <a:p>
            <a:r>
              <a:rPr lang="en-US"/>
              <a:t>Published with mkdocs and GitHub actions</a:t>
            </a:r>
          </a:p>
          <a:p>
            <a:pPr lvl="1"/>
            <a:r>
              <a:rPr lang="en-US"/>
              <a:t>https://fritzandfriends.github.io/BlazorWebFormsComponents/</a:t>
            </a:r>
          </a:p>
          <a:p>
            <a:endParaRPr lang="en-US"/>
          </a:p>
          <a:p>
            <a:r>
              <a:rPr lang="en-US"/>
              <a:t>Samples bundled as a Docker container</a:t>
            </a:r>
          </a:p>
          <a:p>
            <a:endParaRPr lang="en-US"/>
          </a:p>
          <a:p>
            <a:r>
              <a:rPr lang="en-US"/>
              <a:t>Deployed to Azure App Service</a:t>
            </a:r>
          </a:p>
          <a:p>
            <a:pPr lvl="1"/>
            <a:r>
              <a:rPr lang="en-US"/>
              <a:t>https://blazorwebformscomponents.azurewebsites.net/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FA13-9F43-4936-BF92-81C36DA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B9B0BB-C194-4141-B846-72C0558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331008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D8B6A4-2E9E-4D60-8086-DE428F4C4A5B}"/>
              </a:ext>
            </a:extLst>
          </p:cNvPr>
          <p:cNvSpPr txBox="1"/>
          <p:nvPr/>
        </p:nvSpPr>
        <p:spPr>
          <a:xfrm>
            <a:off x="4615543" y="1120676"/>
            <a:ext cx="7576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2"/>
                </a:solidFill>
              </a:rPr>
              <a:t>Docs and Samples:</a:t>
            </a:r>
          </a:p>
          <a:p>
            <a:endParaRPr lang="en-US" sz="3600">
              <a:solidFill>
                <a:schemeClr val="bg2"/>
              </a:solidFill>
            </a:endParaRPr>
          </a:p>
          <a:p>
            <a:r>
              <a:rPr lang="en-US" sz="3600">
                <a:solidFill>
                  <a:schemeClr val="bg2"/>
                </a:solidFill>
              </a:rPr>
              <a:t>Let’s build our components!</a:t>
            </a:r>
          </a:p>
        </p:txBody>
      </p:sp>
    </p:spTree>
    <p:extLst>
      <p:ext uri="{BB962C8B-B14F-4D97-AF65-F5344CB8AC3E}">
        <p14:creationId xmlns:p14="http://schemas.microsoft.com/office/powerpoint/2010/main" val="291096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C77F-19E9-4737-AE7D-FCE53922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24D8-51E8-4303-94D3-CD036F5B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Move business logic to class libraries</a:t>
            </a:r>
          </a:p>
          <a:p>
            <a:endParaRPr lang="en-US"/>
          </a:p>
          <a:p>
            <a:r>
              <a:rPr lang="en-US"/>
              <a:t>Create a new Blazor project</a:t>
            </a:r>
          </a:p>
          <a:p>
            <a:pPr lvl="1"/>
            <a:r>
              <a:rPr lang="en-US"/>
              <a:t>Reference the class libraries</a:t>
            </a:r>
          </a:p>
          <a:p>
            <a:pPr lvl="1"/>
            <a:r>
              <a:rPr lang="en-US"/>
              <a:t>Migrate static files</a:t>
            </a:r>
          </a:p>
          <a:p>
            <a:pPr lvl="1"/>
            <a:r>
              <a:rPr lang="en-US"/>
              <a:t>Migrate configuration</a:t>
            </a:r>
          </a:p>
          <a:p>
            <a:endParaRPr lang="en-US"/>
          </a:p>
          <a:p>
            <a:r>
              <a:rPr lang="en-US"/>
              <a:t>Re-write ASPX / ASCX as .razor files</a:t>
            </a:r>
          </a:p>
          <a:p>
            <a:endParaRPr lang="en-US"/>
          </a:p>
          <a:p>
            <a:r>
              <a:rPr lang="en-US"/>
              <a:t>We wrote an eBook:  </a:t>
            </a:r>
            <a:r>
              <a:rPr lang="en-US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https://aka.ms/blazor-ebook</a:t>
            </a:r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FA13-9F43-4936-BF92-81C36DA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B9B0BB-C194-4141-B846-72C0558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42655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C65-81D2-45C7-B238-5CD50DD6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CodeFactory – codefactory.software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B1A7-4F2E-4311-9136-C3B6FC14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CodeFactory is a a pattern automation tool that uses  your source code like a data model</a:t>
            </a:r>
          </a:p>
          <a:p>
            <a:endParaRPr lang="en-US"/>
          </a:p>
          <a:p>
            <a:r>
              <a:rPr lang="en-US"/>
              <a:t>Build templates that can be automated and attached to Visual Studio 2019</a:t>
            </a:r>
          </a:p>
          <a:p>
            <a:endParaRPr lang="en-US"/>
          </a:p>
          <a:p>
            <a:r>
              <a:rPr lang="en-US"/>
              <a:t>Templates available for refactoring, migrating, and scaffolding</a:t>
            </a:r>
          </a:p>
          <a:p>
            <a:endParaRPr lang="en-US"/>
          </a:p>
          <a:p>
            <a:r>
              <a:rPr lang="en-US" b="1" i="1"/>
              <a:t>Template available to migrate ASPX markup to .razor for Blazor</a:t>
            </a:r>
          </a:p>
        </p:txBody>
      </p:sp>
    </p:spTree>
    <p:extLst>
      <p:ext uri="{BB962C8B-B14F-4D97-AF65-F5344CB8AC3E}">
        <p14:creationId xmlns:p14="http://schemas.microsoft.com/office/powerpoint/2010/main" val="17696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E3EEA5-65C2-4BC7-88AF-17D326B61195}"/>
              </a:ext>
            </a:extLst>
          </p:cNvPr>
          <p:cNvSpPr txBox="1"/>
          <p:nvPr/>
        </p:nvSpPr>
        <p:spPr>
          <a:xfrm>
            <a:off x="4615543" y="1120676"/>
            <a:ext cx="7576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2"/>
                </a:solidFill>
              </a:rPr>
              <a:t>Migrate to Blazor FAST</a:t>
            </a:r>
          </a:p>
          <a:p>
            <a:endParaRPr lang="en-US" sz="3600">
              <a:solidFill>
                <a:schemeClr val="bg2"/>
              </a:solidFill>
            </a:endParaRPr>
          </a:p>
          <a:p>
            <a:r>
              <a:rPr lang="en-US" sz="3600">
                <a:solidFill>
                  <a:schemeClr val="bg2"/>
                </a:solidFill>
              </a:rPr>
              <a:t>Let’s use CodeFactory</a:t>
            </a:r>
          </a:p>
        </p:txBody>
      </p:sp>
    </p:spTree>
    <p:extLst>
      <p:ext uri="{BB962C8B-B14F-4D97-AF65-F5344CB8AC3E}">
        <p14:creationId xmlns:p14="http://schemas.microsoft.com/office/powerpoint/2010/main" val="382773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8BC50ECF-CD1E-41BF-918A-7029EA38A423}"/>
              </a:ext>
            </a:extLst>
          </p:cNvPr>
          <p:cNvSpPr txBox="1">
            <a:spLocks/>
          </p:cNvSpPr>
          <p:nvPr/>
        </p:nvSpPr>
        <p:spPr>
          <a:xfrm>
            <a:off x="5517103" y="491550"/>
            <a:ext cx="6674897" cy="5874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/>
              <a:t>Blazor for ASP.NET Web Forms Developers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/>
              <a:t>https://dotnet.microsoft.com/learn/aspnet/architecture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http://bit.ly/blazorwebformscomponents</a:t>
            </a:r>
            <a:endParaRPr lang="en-US" sz="2400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Twitter.com/csharpfritz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Twitch.tv/csharpfritz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Github.com/csharpfritz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YouTube.com/csharpfritz</a:t>
            </a:r>
          </a:p>
        </p:txBody>
      </p:sp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1E07-BB58-4D03-9C20-C4C01A9C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BE5AB-8A71-4C3F-A12F-3048F53B7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Web Forms and .NET Framework 4.8 continue to be supported, run only on Windows, but are not receiving new features</a:t>
            </a:r>
          </a:p>
          <a:p>
            <a:endParaRPr lang="en-US"/>
          </a:p>
          <a:p>
            <a:r>
              <a:rPr lang="en-US"/>
              <a:t>We’d like to use containers, and new web features like Web Assembly and Blazor</a:t>
            </a:r>
          </a:p>
          <a:p>
            <a:endParaRPr lang="en-US"/>
          </a:p>
          <a:p>
            <a:r>
              <a:rPr lang="en-US"/>
              <a:t>Different programming models and different framework versions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DAD-2F00-482D-8649-44761975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5386ADB-3899-4108-9DD4-0E5B6021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10511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4ACB-CA61-4F7F-9E74-02E66C74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Solution: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1FE4-8AFB-4903-868E-DC721EF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Dramatic shift in programming model </a:t>
            </a:r>
          </a:p>
          <a:p>
            <a:pPr lvl="1"/>
            <a:r>
              <a:rPr lang="en-US"/>
              <a:t>No components available, straight HTML output</a:t>
            </a:r>
          </a:p>
          <a:p>
            <a:pPr lvl="1"/>
            <a:r>
              <a:rPr lang="en-US"/>
              <a:t>More testable</a:t>
            </a:r>
          </a:p>
          <a:p>
            <a:endParaRPr lang="en-US"/>
          </a:p>
          <a:p>
            <a:r>
              <a:rPr lang="en-US"/>
              <a:t>Still ASP.NET, and can move to .NET Core / .NET 5 with modifications</a:t>
            </a:r>
          </a:p>
          <a:p>
            <a:endParaRPr lang="en-US"/>
          </a:p>
          <a:p>
            <a:r>
              <a:rPr lang="en-US"/>
              <a:t>Can run in the same application as Web Forms, creating a “FrankenApp”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F5863-5CC9-4EB1-8D5A-C35BE9BB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18981BA-F0E5-446F-84B5-3E704947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6067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5D26-62C7-42EE-BAA4-58497EB8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Solution: Angular / Vue /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6383-75D8-4936-A29B-7149025A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UI component-driven development model</a:t>
            </a:r>
          </a:p>
          <a:p>
            <a:pPr lvl="1"/>
            <a:r>
              <a:rPr lang="en-US"/>
              <a:t>Open Sourcce components available</a:t>
            </a:r>
          </a:p>
          <a:p>
            <a:pPr lvl="1"/>
            <a:r>
              <a:rPr lang="en-US"/>
              <a:t>Unit Testing frameworks available</a:t>
            </a:r>
          </a:p>
          <a:p>
            <a:endParaRPr lang="en-US"/>
          </a:p>
          <a:p>
            <a:r>
              <a:rPr lang="en-US"/>
              <a:t>Change from C# / VB to JavaScript</a:t>
            </a:r>
          </a:p>
          <a:p>
            <a:endParaRPr lang="en-US"/>
          </a:p>
          <a:p>
            <a:r>
              <a:rPr lang="en-US"/>
              <a:t>Does not match 1:1 with the code and architecture presented in ASPX pages / ASCX controls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F8D86-260E-47A8-8FDE-9DE4CBF2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778E63-D93A-49EC-A6F5-843FA78A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27719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DEB7-0626-4B2B-B613-C8CCAD32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Blazor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C66F-B37E-42D1-A611-CB98FEE9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UI component-driven development model</a:t>
            </a:r>
          </a:p>
          <a:p>
            <a:pPr lvl="1"/>
            <a:r>
              <a:rPr lang="en-US"/>
              <a:t>Open Sourcce components available</a:t>
            </a:r>
          </a:p>
          <a:p>
            <a:pPr lvl="1"/>
            <a:r>
              <a:rPr lang="en-US"/>
              <a:t>Unit Testing frameworks available - bUnit</a:t>
            </a:r>
          </a:p>
          <a:p>
            <a:endParaRPr lang="en-US"/>
          </a:p>
          <a:p>
            <a:r>
              <a:rPr lang="en-US"/>
              <a:t>Keep writing C#</a:t>
            </a:r>
          </a:p>
          <a:p>
            <a:pPr lvl="1"/>
            <a:r>
              <a:rPr lang="en-US"/>
              <a:t>Use .NET Standard / .NET 5 libraries</a:t>
            </a:r>
          </a:p>
          <a:p>
            <a:endParaRPr lang="en-US"/>
          </a:p>
          <a:p>
            <a:r>
              <a:rPr lang="en-US"/>
              <a:t>What if it could match 1:1 with the code and architecture presented in ASPX pages / ASCX controls?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82C0-D33D-4421-B3B3-26D39A2F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73719-C765-4342-8334-02878D7C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1069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8717B-9AAE-4F95-9F58-B584CAB6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Forms and Blazor - Similarities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7B75F-E0F2-430A-B822-CD6809546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77211"/>
            <a:ext cx="5157787" cy="627864"/>
          </a:xfrm>
        </p:spPr>
        <p:txBody>
          <a:bodyPr/>
          <a:lstStyle/>
          <a:p>
            <a:r>
              <a:rPr lang="en-US" sz="3200" dirty="0"/>
              <a:t>Web Forms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FC93B-0282-4572-8BE2-456D21418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105739"/>
          </a:xfrm>
        </p:spPr>
        <p:txBody>
          <a:bodyPr/>
          <a:lstStyle/>
          <a:p>
            <a:r>
              <a:rPr lang="en-US" sz="2800" dirty="0"/>
              <a:t>Application configured in </a:t>
            </a:r>
            <a:r>
              <a:rPr lang="en-US" sz="2800" dirty="0" err="1"/>
              <a:t>global.asax</a:t>
            </a:r>
            <a:endParaRPr lang="en-US" sz="2800" dirty="0"/>
          </a:p>
          <a:p>
            <a:r>
              <a:rPr lang="en-US" sz="2800" dirty="0"/>
              <a:t>Pages and Controls</a:t>
            </a:r>
          </a:p>
          <a:p>
            <a:r>
              <a:rPr lang="en-US" sz="2800" dirty="0"/>
              <a:t>Build with raw HTML mixed with controls</a:t>
            </a:r>
          </a:p>
          <a:p>
            <a:r>
              <a:rPr lang="en-US" sz="2800" dirty="0"/>
              <a:t>Renders content on server</a:t>
            </a:r>
          </a:p>
          <a:p>
            <a:r>
              <a:rPr lang="en-US" sz="2800" dirty="0"/>
              <a:t>Execute and interact with JavaScript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584F3-3B5C-49BB-A094-600E33987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7211"/>
            <a:ext cx="5183188" cy="627864"/>
          </a:xfrm>
        </p:spPr>
        <p:txBody>
          <a:bodyPr/>
          <a:lstStyle/>
          <a:p>
            <a:r>
              <a:rPr lang="en-US" sz="3200" dirty="0"/>
              <a:t>Blazor Server-Side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9C3571-3F63-4D76-89FF-D0BD03D9F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967514"/>
          </a:xfrm>
        </p:spPr>
        <p:txBody>
          <a:bodyPr/>
          <a:lstStyle/>
          <a:p>
            <a:r>
              <a:rPr lang="en-US" sz="2800" dirty="0"/>
              <a:t>Application configured in </a:t>
            </a:r>
            <a:r>
              <a:rPr lang="en-US" sz="2800" dirty="0" err="1"/>
              <a:t>Startup.cs</a:t>
            </a:r>
            <a:endParaRPr lang="en-US" sz="2800" dirty="0"/>
          </a:p>
          <a:p>
            <a:r>
              <a:rPr lang="en-US" sz="2800" dirty="0"/>
              <a:t>Components that can be Pages</a:t>
            </a:r>
          </a:p>
          <a:p>
            <a:r>
              <a:rPr lang="en-US" sz="2800" dirty="0"/>
              <a:t>Build with Razor templates and components</a:t>
            </a:r>
          </a:p>
          <a:p>
            <a:r>
              <a:rPr lang="en-US" sz="2800" dirty="0"/>
              <a:t>Renders content on server</a:t>
            </a:r>
          </a:p>
          <a:p>
            <a:r>
              <a:rPr lang="en-US" sz="2800" dirty="0"/>
              <a:t>Execute and interop with JavaScript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7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8717B-9AAE-4F95-9F58-B584CAB6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Forms and Blazor - Differences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7B75F-E0F2-430A-B822-CD6809546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17" y="1690688"/>
            <a:ext cx="5157787" cy="627864"/>
          </a:xfrm>
        </p:spPr>
        <p:txBody>
          <a:bodyPr/>
          <a:lstStyle/>
          <a:p>
            <a:r>
              <a:rPr lang="en-US" sz="3200" dirty="0"/>
              <a:t>Web Forms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FC93B-0282-4572-8BE2-456D21418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446" y="2318552"/>
            <a:ext cx="5356130" cy="4364272"/>
          </a:xfrm>
        </p:spPr>
        <p:txBody>
          <a:bodyPr>
            <a:normAutofit/>
          </a:bodyPr>
          <a:lstStyle/>
          <a:p>
            <a:r>
              <a:rPr lang="en-US" sz="2800" dirty="0"/>
              <a:t>ASPX files with &lt;% %&gt; notation</a:t>
            </a:r>
          </a:p>
          <a:p>
            <a:r>
              <a:rPr lang="en-US" sz="2800" dirty="0" err="1"/>
              <a:t>ViewState</a:t>
            </a:r>
            <a:endParaRPr lang="en-US" sz="2800" dirty="0"/>
          </a:p>
          <a:p>
            <a:r>
              <a:rPr lang="en-US" sz="2800" dirty="0" err="1"/>
              <a:t>Postback</a:t>
            </a:r>
            <a:endParaRPr lang="en-US" sz="2800" dirty="0"/>
          </a:p>
          <a:p>
            <a:r>
              <a:rPr lang="en-US" sz="2800" dirty="0" err="1"/>
              <a:t>MasterPages</a:t>
            </a:r>
            <a:endParaRPr lang="en-US" sz="2800" dirty="0"/>
          </a:p>
          <a:p>
            <a:r>
              <a:rPr lang="en-US" sz="2800" dirty="0"/>
              <a:t>.NET Framework 1.0 - 4.x</a:t>
            </a:r>
          </a:p>
          <a:p>
            <a:pPr lvl="1"/>
            <a:r>
              <a:rPr lang="en-US" sz="2800" dirty="0"/>
              <a:t>Libraries in .NET Framework</a:t>
            </a:r>
          </a:p>
          <a:p>
            <a:r>
              <a:rPr lang="en-US" sz="2800"/>
              <a:t>Runs </a:t>
            </a:r>
            <a:r>
              <a:rPr lang="en-US" sz="2800" dirty="0"/>
              <a:t>in IIS on Windows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584F3-3B5C-49BB-A094-600E33987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627864"/>
          </a:xfrm>
        </p:spPr>
        <p:txBody>
          <a:bodyPr/>
          <a:lstStyle/>
          <a:p>
            <a:r>
              <a:rPr lang="en-US" sz="3200" dirty="0"/>
              <a:t>Blazor Server-Side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9C3571-3F63-4D76-89FF-D0BD03D9F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8552"/>
            <a:ext cx="5183188" cy="4665893"/>
          </a:xfrm>
        </p:spPr>
        <p:txBody>
          <a:bodyPr>
            <a:normAutofit/>
          </a:bodyPr>
          <a:lstStyle/>
          <a:p>
            <a:r>
              <a:rPr lang="en-US" sz="2800" dirty="0"/>
              <a:t>Razor files with @ notation</a:t>
            </a:r>
          </a:p>
          <a:p>
            <a:r>
              <a:rPr lang="en-US" sz="2800" dirty="0"/>
              <a:t>State managed on server</a:t>
            </a:r>
          </a:p>
          <a:p>
            <a:r>
              <a:rPr lang="en-US" sz="2800" dirty="0"/>
              <a:t>SignalR channel</a:t>
            </a:r>
          </a:p>
          <a:p>
            <a:r>
              <a:rPr lang="en-US" sz="2800" dirty="0" err="1"/>
              <a:t>LayoutComponents</a:t>
            </a:r>
            <a:endParaRPr lang="en-US" sz="2800" dirty="0"/>
          </a:p>
          <a:p>
            <a:r>
              <a:rPr lang="en-US" sz="2800" dirty="0"/>
              <a:t>.NET Core 3.0+</a:t>
            </a:r>
          </a:p>
          <a:p>
            <a:pPr lvl="1"/>
            <a:r>
              <a:rPr lang="en-US" sz="2800" dirty="0"/>
              <a:t>Components in .NET Standard 2+</a:t>
            </a:r>
          </a:p>
          <a:p>
            <a:r>
              <a:rPr lang="en-US" sz="2800" dirty="0"/>
              <a:t>Runs on Windows, Mac or Linux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808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86356-B35F-40A0-B076-143AF6AEEB41}"/>
              </a:ext>
            </a:extLst>
          </p:cNvPr>
          <p:cNvSpPr txBox="1"/>
          <p:nvPr/>
        </p:nvSpPr>
        <p:spPr>
          <a:xfrm>
            <a:off x="4615543" y="1120676"/>
            <a:ext cx="7576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Exploration Demo:</a:t>
            </a:r>
          </a:p>
          <a:p>
            <a:endParaRPr lang="en-US" sz="3600">
              <a:solidFill>
                <a:schemeClr val="tx2"/>
              </a:solidFill>
            </a:endParaRPr>
          </a:p>
          <a:p>
            <a:r>
              <a:rPr lang="en-US" sz="3600">
                <a:solidFill>
                  <a:schemeClr val="tx2"/>
                </a:solidFill>
              </a:rPr>
              <a:t>What if we could make a Component that LOOKS like the asp:Control?</a:t>
            </a:r>
          </a:p>
        </p:txBody>
      </p:sp>
    </p:spTree>
    <p:extLst>
      <p:ext uri="{BB962C8B-B14F-4D97-AF65-F5344CB8AC3E}">
        <p14:creationId xmlns:p14="http://schemas.microsoft.com/office/powerpoint/2010/main" val="50668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E2AA-01CD-4466-B2C0-BF713DE9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make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B39E-3BAD-4594-BEE5-092F269C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Razor Class Library</a:t>
            </a:r>
          </a:p>
          <a:p>
            <a:endParaRPr lang="en-US"/>
          </a:p>
          <a:p>
            <a:r>
              <a:rPr lang="en-US"/>
              <a:t>Throw some .razor and .razor.cs files in there</a:t>
            </a:r>
          </a:p>
          <a:p>
            <a:endParaRPr lang="en-US"/>
          </a:p>
          <a:p>
            <a:r>
              <a:rPr lang="en-US"/>
              <a:t>Reference in a ‘Sample’ project to see what it looks like</a:t>
            </a:r>
          </a:p>
          <a:p>
            <a:endParaRPr lang="en-US"/>
          </a:p>
          <a:p>
            <a:r>
              <a:rPr lang="en-US"/>
              <a:t>Lather, rinse, repeat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98B4F-0A05-4CC5-B246-0C497343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@csharpfritz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E2893C-A052-4C77-B5A7-DB587FC8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171" y="6356350"/>
            <a:ext cx="457562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github.com/FritzAndFriends/BlazorWebFormsComponents</a:t>
            </a:r>
          </a:p>
        </p:txBody>
      </p:sp>
    </p:spTree>
    <p:extLst>
      <p:ext uri="{BB962C8B-B14F-4D97-AF65-F5344CB8AC3E}">
        <p14:creationId xmlns:p14="http://schemas.microsoft.com/office/powerpoint/2010/main" val="152766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751</Words>
  <Application>Microsoft Office PowerPoint</Application>
  <PresentationFormat>Widescreen</PresentationFormat>
  <Paragraphs>158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Consolas</vt:lpstr>
      <vt:lpstr>Calibri</vt:lpstr>
      <vt:lpstr>Open Sans</vt:lpstr>
      <vt:lpstr>Arial</vt:lpstr>
      <vt:lpstr>1_Office Theme</vt:lpstr>
      <vt:lpstr>3_Office Theme</vt:lpstr>
      <vt:lpstr>2_Office Theme</vt:lpstr>
      <vt:lpstr>From Web Forms to Blazor</vt:lpstr>
      <vt:lpstr>The Problem</vt:lpstr>
      <vt:lpstr>Wrong Solution: MVC</vt:lpstr>
      <vt:lpstr>Wrong Solution: Angular / Vue / React</vt:lpstr>
      <vt:lpstr>Solution: Blazor</vt:lpstr>
      <vt:lpstr>Web Forms and Blazor - Similarities</vt:lpstr>
      <vt:lpstr>Web Forms and Blazor - Differences</vt:lpstr>
      <vt:lpstr>PowerPoint Presentation</vt:lpstr>
      <vt:lpstr>How can we make components?</vt:lpstr>
      <vt:lpstr>PowerPoint Presentation</vt:lpstr>
      <vt:lpstr>Test Components?</vt:lpstr>
      <vt:lpstr>PowerPoint Presentation</vt:lpstr>
      <vt:lpstr>Package Components?</vt:lpstr>
      <vt:lpstr>Documentation and Samples</vt:lpstr>
      <vt:lpstr>PowerPoint Presentation</vt:lpstr>
      <vt:lpstr>Migration Process</vt:lpstr>
      <vt:lpstr>CodeFactory – codefactory.software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Jeff Fritz</cp:lastModifiedBy>
  <cp:revision>3</cp:revision>
  <dcterms:created xsi:type="dcterms:W3CDTF">2020-08-18T20:47:27Z</dcterms:created>
  <dcterms:modified xsi:type="dcterms:W3CDTF">2020-11-12T19:39:46Z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